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8" r:id="rId2"/>
    <p:sldId id="257" r:id="rId3"/>
    <p:sldId id="259" r:id="rId4"/>
    <p:sldId id="268" r:id="rId5"/>
    <p:sldId id="273" r:id="rId6"/>
    <p:sldId id="266" r:id="rId7"/>
    <p:sldId id="275" r:id="rId8"/>
    <p:sldId id="280" r:id="rId9"/>
    <p:sldId id="281" r:id="rId10"/>
    <p:sldId id="282" r:id="rId11"/>
    <p:sldId id="283" r:id="rId12"/>
    <p:sldId id="274" r:id="rId13"/>
    <p:sldId id="277" r:id="rId14"/>
    <p:sldId id="284" r:id="rId15"/>
    <p:sldId id="263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iona Craddock" initials="F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  <a:srgbClr val="39B54A"/>
    <a:srgbClr val="47AE4C"/>
    <a:srgbClr val="F39200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01"/>
    <p:restoredTop sz="90365" autoAdjust="0"/>
  </p:normalViewPr>
  <p:slideViewPr>
    <p:cSldViewPr snapToGrid="0" snapToObjects="1">
      <p:cViewPr>
        <p:scale>
          <a:sx n="80" d="100"/>
          <a:sy n="80" d="100"/>
        </p:scale>
        <p:origin x="-1002" y="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3-20T12:00:40.892" idx="1">
    <p:pos x="2058" y="574"/>
    <p:text>Short version - speakers should delete and use next 4 slides if they want a longer version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34A484-35A9-4759-92C3-7CBB0769A2E4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F3C7923-5267-401B-BEDF-75FE64DCB574}">
      <dgm:prSet phldrT="[Text]"/>
      <dgm:spPr/>
      <dgm:t>
        <a:bodyPr/>
        <a:lstStyle/>
        <a:p>
          <a:r>
            <a:rPr lang="fr-FR" smtClean="0">
              <a:solidFill>
                <a:schemeClr val="accent1"/>
              </a:solidFill>
            </a:rPr>
            <a:t>Sep 2016</a:t>
          </a:r>
          <a:endParaRPr lang="en-GB">
            <a:solidFill>
              <a:schemeClr val="accent1"/>
            </a:solidFill>
          </a:endParaRPr>
        </a:p>
      </dgm:t>
    </dgm:pt>
    <dgm:pt modelId="{96DA335E-8848-4EC1-9FAC-9D921F20AED9}" type="parTrans" cxnId="{00176E5C-1B75-40B7-BC70-A0BD803C5C92}">
      <dgm:prSet/>
      <dgm:spPr/>
      <dgm:t>
        <a:bodyPr/>
        <a:lstStyle/>
        <a:p>
          <a:endParaRPr lang="en-GB"/>
        </a:p>
      </dgm:t>
    </dgm:pt>
    <dgm:pt modelId="{209853A9-3C38-4624-95E2-0CA09A6C46F7}" type="sibTrans" cxnId="{00176E5C-1B75-40B7-BC70-A0BD803C5C92}">
      <dgm:prSet/>
      <dgm:spPr/>
      <dgm:t>
        <a:bodyPr/>
        <a:lstStyle/>
        <a:p>
          <a:endParaRPr lang="en-GB"/>
        </a:p>
      </dgm:t>
    </dgm:pt>
    <dgm:pt modelId="{7A131087-4F2C-4E4D-A487-13C5540B928F}">
      <dgm:prSet phldrT="[Text]"/>
      <dgm:spPr/>
      <dgm:t>
        <a:bodyPr/>
        <a:lstStyle/>
        <a:p>
          <a:r>
            <a:rPr lang="fr-FR" smtClean="0"/>
            <a:t>2017</a:t>
          </a:r>
          <a:endParaRPr lang="en-GB"/>
        </a:p>
      </dgm:t>
    </dgm:pt>
    <dgm:pt modelId="{0BEAD21D-1B87-4D22-B6E7-96801B95350E}" type="parTrans" cxnId="{8F8FC473-A255-408E-AD99-550E4C2D4BAD}">
      <dgm:prSet/>
      <dgm:spPr/>
      <dgm:t>
        <a:bodyPr/>
        <a:lstStyle/>
        <a:p>
          <a:endParaRPr lang="en-GB"/>
        </a:p>
      </dgm:t>
    </dgm:pt>
    <dgm:pt modelId="{8D5CC880-3C48-490C-9D3E-D9910EC6C782}" type="sibTrans" cxnId="{8F8FC473-A255-408E-AD99-550E4C2D4BAD}">
      <dgm:prSet/>
      <dgm:spPr/>
      <dgm:t>
        <a:bodyPr/>
        <a:lstStyle/>
        <a:p>
          <a:endParaRPr lang="en-GB"/>
        </a:p>
      </dgm:t>
    </dgm:pt>
    <dgm:pt modelId="{FA163617-FA0C-4038-B582-4B19C4D5DFCF}">
      <dgm:prSet phldrT="[Text]"/>
      <dgm:spPr/>
      <dgm:t>
        <a:bodyPr/>
        <a:lstStyle/>
        <a:p>
          <a:r>
            <a:rPr lang="fr-FR" smtClean="0">
              <a:solidFill>
                <a:schemeClr val="accent1"/>
              </a:solidFill>
            </a:rPr>
            <a:t>Feb 2020</a:t>
          </a:r>
          <a:endParaRPr lang="en-GB">
            <a:solidFill>
              <a:schemeClr val="accent1"/>
            </a:solidFill>
          </a:endParaRPr>
        </a:p>
      </dgm:t>
    </dgm:pt>
    <dgm:pt modelId="{20BB4A54-B739-4C9F-8EC4-2DDAF91D7E90}" type="parTrans" cxnId="{1AE46263-8CC3-434B-81BE-5023A438C24A}">
      <dgm:prSet/>
      <dgm:spPr/>
      <dgm:t>
        <a:bodyPr/>
        <a:lstStyle/>
        <a:p>
          <a:endParaRPr lang="en-GB"/>
        </a:p>
      </dgm:t>
    </dgm:pt>
    <dgm:pt modelId="{60920F62-8E39-4BD6-8A65-EA3A5AF8F24B}" type="sibTrans" cxnId="{1AE46263-8CC3-434B-81BE-5023A438C24A}">
      <dgm:prSet/>
      <dgm:spPr/>
      <dgm:t>
        <a:bodyPr/>
        <a:lstStyle/>
        <a:p>
          <a:endParaRPr lang="en-GB"/>
        </a:p>
      </dgm:t>
    </dgm:pt>
    <dgm:pt modelId="{8C9F1487-7749-4750-B5D7-23F3FD6F94C2}">
      <dgm:prSet phldrT="[Text]"/>
      <dgm:spPr/>
      <dgm:t>
        <a:bodyPr/>
        <a:lstStyle/>
        <a:p>
          <a:r>
            <a:rPr lang="fr-FR" smtClean="0"/>
            <a:t>May</a:t>
          </a:r>
          <a:endParaRPr lang="en-GB"/>
        </a:p>
      </dgm:t>
    </dgm:pt>
    <dgm:pt modelId="{77074FCE-0451-4E31-804C-04DC116D4C7F}" type="parTrans" cxnId="{FB8A5FCA-27BC-444D-9BC1-059BCD9B5239}">
      <dgm:prSet/>
      <dgm:spPr/>
      <dgm:t>
        <a:bodyPr/>
        <a:lstStyle/>
        <a:p>
          <a:endParaRPr lang="en-GB"/>
        </a:p>
      </dgm:t>
    </dgm:pt>
    <dgm:pt modelId="{626508A4-119C-4C99-8BCD-CCCA2CDB516D}" type="sibTrans" cxnId="{FB8A5FCA-27BC-444D-9BC1-059BCD9B5239}">
      <dgm:prSet/>
      <dgm:spPr/>
      <dgm:t>
        <a:bodyPr/>
        <a:lstStyle/>
        <a:p>
          <a:endParaRPr lang="en-GB"/>
        </a:p>
      </dgm:t>
    </dgm:pt>
    <dgm:pt modelId="{F6AA0879-8837-497B-BFB6-AEF27052FD13}">
      <dgm:prSet phldrT="[Text]"/>
      <dgm:spPr/>
      <dgm:t>
        <a:bodyPr/>
        <a:lstStyle/>
        <a:p>
          <a:r>
            <a:rPr lang="fr-FR" smtClean="0"/>
            <a:t>2019</a:t>
          </a:r>
          <a:endParaRPr lang="en-GB"/>
        </a:p>
      </dgm:t>
    </dgm:pt>
    <dgm:pt modelId="{835342F2-2369-49BD-8626-87AED9946C12}" type="parTrans" cxnId="{DB1012AD-A1DA-48E4-88B8-4D24D8883EDB}">
      <dgm:prSet/>
      <dgm:spPr/>
      <dgm:t>
        <a:bodyPr/>
        <a:lstStyle/>
        <a:p>
          <a:endParaRPr lang="en-GB"/>
        </a:p>
      </dgm:t>
    </dgm:pt>
    <dgm:pt modelId="{6F7A83F0-4868-404C-8703-079CE1ECBA56}" type="sibTrans" cxnId="{DB1012AD-A1DA-48E4-88B8-4D24D8883EDB}">
      <dgm:prSet/>
      <dgm:spPr/>
      <dgm:t>
        <a:bodyPr/>
        <a:lstStyle/>
        <a:p>
          <a:endParaRPr lang="en-GB"/>
        </a:p>
      </dgm:t>
    </dgm:pt>
    <dgm:pt modelId="{40EC4F72-E157-4876-9E20-F1AF3DB102CA}">
      <dgm:prSet phldrT="[Text]"/>
      <dgm:spPr/>
      <dgm:t>
        <a:bodyPr/>
        <a:lstStyle/>
        <a:p>
          <a:r>
            <a:rPr lang="fr-FR" smtClean="0"/>
            <a:t>February</a:t>
          </a:r>
          <a:endParaRPr lang="en-GB"/>
        </a:p>
      </dgm:t>
    </dgm:pt>
    <dgm:pt modelId="{11206F0E-2939-4CFC-86E1-C724715187CC}" type="parTrans" cxnId="{21E5AAE1-70EC-4A35-B8C9-67A4F1B431AE}">
      <dgm:prSet/>
      <dgm:spPr/>
      <dgm:t>
        <a:bodyPr/>
        <a:lstStyle/>
        <a:p>
          <a:endParaRPr lang="en-GB"/>
        </a:p>
      </dgm:t>
    </dgm:pt>
    <dgm:pt modelId="{94510FB4-1AE1-4ECC-BB5B-383F92157FFF}" type="sibTrans" cxnId="{21E5AAE1-70EC-4A35-B8C9-67A4F1B431AE}">
      <dgm:prSet/>
      <dgm:spPr/>
      <dgm:t>
        <a:bodyPr/>
        <a:lstStyle/>
        <a:p>
          <a:endParaRPr lang="en-GB"/>
        </a:p>
      </dgm:t>
    </dgm:pt>
    <dgm:pt modelId="{CC2A5DCF-3085-4055-90AE-322D6D3BD54A}">
      <dgm:prSet phldrT="[Text]"/>
      <dgm:spPr/>
      <dgm:t>
        <a:bodyPr/>
        <a:lstStyle/>
        <a:p>
          <a:r>
            <a:rPr lang="fr-FR" smtClean="0"/>
            <a:t>November</a:t>
          </a:r>
          <a:endParaRPr lang="en-GB"/>
        </a:p>
      </dgm:t>
    </dgm:pt>
    <dgm:pt modelId="{67D863D2-5FE0-4266-A7C3-4947A4B8D96B}" type="parTrans" cxnId="{0FA3FAD5-42F2-4924-B030-A07DCDC592A6}">
      <dgm:prSet/>
      <dgm:spPr/>
      <dgm:t>
        <a:bodyPr/>
        <a:lstStyle/>
        <a:p>
          <a:endParaRPr lang="en-GB"/>
        </a:p>
      </dgm:t>
    </dgm:pt>
    <dgm:pt modelId="{473B5437-8C72-4E06-9B4D-AD295BB0DEDE}" type="sibTrans" cxnId="{0FA3FAD5-42F2-4924-B030-A07DCDC592A6}">
      <dgm:prSet/>
      <dgm:spPr/>
      <dgm:t>
        <a:bodyPr/>
        <a:lstStyle/>
        <a:p>
          <a:endParaRPr lang="en-GB"/>
        </a:p>
      </dgm:t>
    </dgm:pt>
    <dgm:pt modelId="{543A6AFE-ED84-45FB-94F2-787C84FBC2A3}">
      <dgm:prSet phldrT="[Text]"/>
      <dgm:spPr/>
      <dgm:t>
        <a:bodyPr/>
        <a:lstStyle/>
        <a:p>
          <a:r>
            <a:rPr lang="fr-FR" smtClean="0"/>
            <a:t>2018</a:t>
          </a:r>
        </a:p>
      </dgm:t>
    </dgm:pt>
    <dgm:pt modelId="{06885F35-5AC5-4320-9737-FD63B7A0699C}" type="parTrans" cxnId="{435A48BA-5C47-4DC7-A302-9A69D74378FA}">
      <dgm:prSet/>
      <dgm:spPr/>
      <dgm:t>
        <a:bodyPr/>
        <a:lstStyle/>
        <a:p>
          <a:endParaRPr lang="en-GB"/>
        </a:p>
      </dgm:t>
    </dgm:pt>
    <dgm:pt modelId="{9CBEC58C-3FF1-4768-A146-CDA7EF44A4B9}" type="sibTrans" cxnId="{435A48BA-5C47-4DC7-A302-9A69D74378FA}">
      <dgm:prSet/>
      <dgm:spPr/>
      <dgm:t>
        <a:bodyPr/>
        <a:lstStyle/>
        <a:p>
          <a:endParaRPr lang="en-GB"/>
        </a:p>
      </dgm:t>
    </dgm:pt>
    <dgm:pt modelId="{7EA66BD6-4F32-44CF-8255-85C5ED535E8E}">
      <dgm:prSet phldrT="[Text]"/>
      <dgm:spPr/>
      <dgm:t>
        <a:bodyPr/>
        <a:lstStyle/>
        <a:p>
          <a:r>
            <a:rPr lang="fr-FR" smtClean="0"/>
            <a:t>April</a:t>
          </a:r>
          <a:endParaRPr lang="en-GB"/>
        </a:p>
      </dgm:t>
    </dgm:pt>
    <dgm:pt modelId="{C7BBE85E-CE97-4415-8C24-C3074D97DE3D}" type="parTrans" cxnId="{C880D59E-0104-4F0D-9C38-50C751B61096}">
      <dgm:prSet/>
      <dgm:spPr/>
      <dgm:t>
        <a:bodyPr/>
        <a:lstStyle/>
        <a:p>
          <a:endParaRPr lang="en-GB"/>
        </a:p>
      </dgm:t>
    </dgm:pt>
    <dgm:pt modelId="{40CF1963-0559-4BA2-A831-C43A5E676F8D}" type="sibTrans" cxnId="{C880D59E-0104-4F0D-9C38-50C751B61096}">
      <dgm:prSet/>
      <dgm:spPr/>
      <dgm:t>
        <a:bodyPr/>
        <a:lstStyle/>
        <a:p>
          <a:endParaRPr lang="en-GB"/>
        </a:p>
      </dgm:t>
    </dgm:pt>
    <dgm:pt modelId="{7DD1D1FE-DFDC-4373-BF11-726201C74262}">
      <dgm:prSet phldrT="[Text]"/>
      <dgm:spPr/>
      <dgm:t>
        <a:bodyPr/>
        <a:lstStyle/>
        <a:p>
          <a:r>
            <a:rPr lang="fr-FR" smtClean="0"/>
            <a:t>August</a:t>
          </a:r>
          <a:endParaRPr lang="en-GB"/>
        </a:p>
      </dgm:t>
    </dgm:pt>
    <dgm:pt modelId="{84164FF5-36FA-4E43-AB2E-B77F24E3FB0C}" type="parTrans" cxnId="{6E6CB3B4-4022-468A-A9EE-6AAE646BA020}">
      <dgm:prSet/>
      <dgm:spPr/>
      <dgm:t>
        <a:bodyPr/>
        <a:lstStyle/>
        <a:p>
          <a:endParaRPr lang="en-GB"/>
        </a:p>
      </dgm:t>
    </dgm:pt>
    <dgm:pt modelId="{BD019AC7-8874-4E27-AA8B-041EFF87F59E}" type="sibTrans" cxnId="{6E6CB3B4-4022-468A-A9EE-6AAE646BA020}">
      <dgm:prSet/>
      <dgm:spPr/>
      <dgm:t>
        <a:bodyPr/>
        <a:lstStyle/>
        <a:p>
          <a:endParaRPr lang="en-GB"/>
        </a:p>
      </dgm:t>
    </dgm:pt>
    <dgm:pt modelId="{FFBC4513-7F82-459F-9A4D-35520649F01F}">
      <dgm:prSet phldrT="[Text]"/>
      <dgm:spPr/>
      <dgm:t>
        <a:bodyPr/>
        <a:lstStyle/>
        <a:p>
          <a:r>
            <a:rPr lang="fr-FR" smtClean="0"/>
            <a:t>April</a:t>
          </a:r>
        </a:p>
      </dgm:t>
    </dgm:pt>
    <dgm:pt modelId="{2221A850-3E2C-42E1-AE93-2CE7F036C82F}" type="parTrans" cxnId="{B07C8ADE-E10E-4DC4-9099-1480FC3824A9}">
      <dgm:prSet/>
      <dgm:spPr/>
      <dgm:t>
        <a:bodyPr/>
        <a:lstStyle/>
        <a:p>
          <a:endParaRPr lang="en-GB"/>
        </a:p>
      </dgm:t>
    </dgm:pt>
    <dgm:pt modelId="{1AA7FB55-6352-45E4-A725-992E7133A3A4}" type="sibTrans" cxnId="{B07C8ADE-E10E-4DC4-9099-1480FC3824A9}">
      <dgm:prSet/>
      <dgm:spPr/>
      <dgm:t>
        <a:bodyPr/>
        <a:lstStyle/>
        <a:p>
          <a:endParaRPr lang="en-GB"/>
        </a:p>
      </dgm:t>
    </dgm:pt>
    <dgm:pt modelId="{B4D78DA9-98ED-4A0D-9957-DC17F13E7E1E}" type="pres">
      <dgm:prSet presAssocID="{5F34A484-35A9-4759-92C3-7CBB0769A2E4}" presName="Name0" presStyleCnt="0">
        <dgm:presLayoutVars>
          <dgm:dir/>
        </dgm:presLayoutVars>
      </dgm:prSet>
      <dgm:spPr/>
      <dgm:t>
        <a:bodyPr/>
        <a:lstStyle/>
        <a:p>
          <a:endParaRPr lang="en-GB"/>
        </a:p>
      </dgm:t>
    </dgm:pt>
    <dgm:pt modelId="{9A7FA75D-F949-4878-8C88-CC37827B7637}" type="pres">
      <dgm:prSet presAssocID="{6F3C7923-5267-401B-BEDF-75FE64DCB574}" presName="parComposite" presStyleCnt="0"/>
      <dgm:spPr/>
      <dgm:t>
        <a:bodyPr/>
        <a:lstStyle/>
        <a:p>
          <a:endParaRPr lang="en-GB"/>
        </a:p>
      </dgm:t>
    </dgm:pt>
    <dgm:pt modelId="{8BFED617-C048-4AF7-B343-1D8635E949AA}" type="pres">
      <dgm:prSet presAssocID="{6F3C7923-5267-401B-BEDF-75FE64DCB574}" presName="parBigCircle" presStyleLbl="node0" presStyleIdx="0" presStyleCnt="5"/>
      <dgm:spPr/>
      <dgm:t>
        <a:bodyPr/>
        <a:lstStyle/>
        <a:p>
          <a:endParaRPr lang="en-GB"/>
        </a:p>
      </dgm:t>
    </dgm:pt>
    <dgm:pt modelId="{C670AD58-08E9-41FB-87AF-B71C47CD074D}" type="pres">
      <dgm:prSet presAssocID="{6F3C7923-5267-401B-BEDF-75FE64DCB574}" presName="parTx" presStyleLbl="revTx" presStyleIdx="0" presStyleCnt="17"/>
      <dgm:spPr/>
      <dgm:t>
        <a:bodyPr/>
        <a:lstStyle/>
        <a:p>
          <a:endParaRPr lang="en-GB"/>
        </a:p>
      </dgm:t>
    </dgm:pt>
    <dgm:pt modelId="{FE929148-E4B7-4E96-8CC7-4559B9138F8C}" type="pres">
      <dgm:prSet presAssocID="{6F3C7923-5267-401B-BEDF-75FE64DCB574}" presName="bSpace" presStyleCnt="0"/>
      <dgm:spPr/>
      <dgm:t>
        <a:bodyPr/>
        <a:lstStyle/>
        <a:p>
          <a:endParaRPr lang="en-GB"/>
        </a:p>
      </dgm:t>
    </dgm:pt>
    <dgm:pt modelId="{2631EFE3-D33F-4F7A-BC6D-5D670F2B59C6}" type="pres">
      <dgm:prSet presAssocID="{6F3C7923-5267-401B-BEDF-75FE64DCB574}" presName="parBackupNorm" presStyleCnt="0"/>
      <dgm:spPr/>
      <dgm:t>
        <a:bodyPr/>
        <a:lstStyle/>
        <a:p>
          <a:endParaRPr lang="en-GB"/>
        </a:p>
      </dgm:t>
    </dgm:pt>
    <dgm:pt modelId="{D7BADD7C-E498-422D-BDDE-B10FDA94741B}" type="pres">
      <dgm:prSet presAssocID="{209853A9-3C38-4624-95E2-0CA09A6C46F7}" presName="parSpace" presStyleCnt="0"/>
      <dgm:spPr/>
      <dgm:t>
        <a:bodyPr/>
        <a:lstStyle/>
        <a:p>
          <a:endParaRPr lang="en-GB"/>
        </a:p>
      </dgm:t>
    </dgm:pt>
    <dgm:pt modelId="{1BF87800-2373-4A5F-B582-3FBC33E5C909}" type="pres">
      <dgm:prSet presAssocID="{7A131087-4F2C-4E4D-A487-13C5540B928F}" presName="parComposite" presStyleCnt="0"/>
      <dgm:spPr/>
      <dgm:t>
        <a:bodyPr/>
        <a:lstStyle/>
        <a:p>
          <a:endParaRPr lang="en-GB"/>
        </a:p>
      </dgm:t>
    </dgm:pt>
    <dgm:pt modelId="{30AD31C3-1D5A-4492-938B-7E578225EBAB}" type="pres">
      <dgm:prSet presAssocID="{7A131087-4F2C-4E4D-A487-13C5540B928F}" presName="parBigCircle" presStyleLbl="node0" presStyleIdx="1" presStyleCnt="5"/>
      <dgm:spPr/>
      <dgm:t>
        <a:bodyPr/>
        <a:lstStyle/>
        <a:p>
          <a:endParaRPr lang="en-GB"/>
        </a:p>
      </dgm:t>
    </dgm:pt>
    <dgm:pt modelId="{D9863AFC-7A67-4AFC-A756-47AF5686574F}" type="pres">
      <dgm:prSet presAssocID="{7A131087-4F2C-4E4D-A487-13C5540B928F}" presName="parTx" presStyleLbl="revTx" presStyleIdx="1" presStyleCnt="17"/>
      <dgm:spPr/>
      <dgm:t>
        <a:bodyPr/>
        <a:lstStyle/>
        <a:p>
          <a:endParaRPr lang="en-GB"/>
        </a:p>
      </dgm:t>
    </dgm:pt>
    <dgm:pt modelId="{CCB00B74-62AA-46AB-B471-13DE9D77A157}" type="pres">
      <dgm:prSet presAssocID="{7A131087-4F2C-4E4D-A487-13C5540B928F}" presName="bSpace" presStyleCnt="0"/>
      <dgm:spPr/>
      <dgm:t>
        <a:bodyPr/>
        <a:lstStyle/>
        <a:p>
          <a:endParaRPr lang="en-GB"/>
        </a:p>
      </dgm:t>
    </dgm:pt>
    <dgm:pt modelId="{B3FE7B52-4ED3-4D65-934B-72DF9A3273DC}" type="pres">
      <dgm:prSet presAssocID="{7A131087-4F2C-4E4D-A487-13C5540B928F}" presName="parBackupNorm" presStyleCnt="0"/>
      <dgm:spPr/>
      <dgm:t>
        <a:bodyPr/>
        <a:lstStyle/>
        <a:p>
          <a:endParaRPr lang="en-GB"/>
        </a:p>
      </dgm:t>
    </dgm:pt>
    <dgm:pt modelId="{F415D735-C4C6-493E-A7EA-5F9A12A92D74}" type="pres">
      <dgm:prSet presAssocID="{8D5CC880-3C48-490C-9D3E-D9910EC6C782}" presName="parSpace" presStyleCnt="0"/>
      <dgm:spPr/>
      <dgm:t>
        <a:bodyPr/>
        <a:lstStyle/>
        <a:p>
          <a:endParaRPr lang="en-GB"/>
        </a:p>
      </dgm:t>
    </dgm:pt>
    <dgm:pt modelId="{9C242588-41C3-4049-A610-A0408EA6727E}" type="pres">
      <dgm:prSet presAssocID="{8C9F1487-7749-4750-B5D7-23F3FD6F94C2}" presName="desBackupLeftNorm" presStyleCnt="0"/>
      <dgm:spPr/>
      <dgm:t>
        <a:bodyPr/>
        <a:lstStyle/>
        <a:p>
          <a:endParaRPr lang="en-GB"/>
        </a:p>
      </dgm:t>
    </dgm:pt>
    <dgm:pt modelId="{35B5B3F7-ED1C-4B7A-AEFC-021F0F98F3EF}" type="pres">
      <dgm:prSet presAssocID="{8C9F1487-7749-4750-B5D7-23F3FD6F94C2}" presName="desComposite" presStyleCnt="0"/>
      <dgm:spPr/>
      <dgm:t>
        <a:bodyPr/>
        <a:lstStyle/>
        <a:p>
          <a:endParaRPr lang="en-GB"/>
        </a:p>
      </dgm:t>
    </dgm:pt>
    <dgm:pt modelId="{E8CC64F2-CF87-49A6-B4F8-123FB6DEB99F}" type="pres">
      <dgm:prSet presAssocID="{8C9F1487-7749-4750-B5D7-23F3FD6F94C2}" presName="desCircle" presStyleLbl="node1" presStyleIdx="0" presStyleCnt="6"/>
      <dgm:spPr>
        <a:solidFill>
          <a:schemeClr val="accent3"/>
        </a:solidFill>
      </dgm:spPr>
      <dgm:t>
        <a:bodyPr/>
        <a:lstStyle/>
        <a:p>
          <a:endParaRPr lang="en-GB"/>
        </a:p>
      </dgm:t>
    </dgm:pt>
    <dgm:pt modelId="{820447CA-0BB8-4FAD-85F0-54C0BBBC446C}" type="pres">
      <dgm:prSet presAssocID="{8C9F1487-7749-4750-B5D7-23F3FD6F94C2}" presName="chTx" presStyleLbl="revTx" presStyleIdx="2" presStyleCnt="17"/>
      <dgm:spPr/>
      <dgm:t>
        <a:bodyPr/>
        <a:lstStyle/>
        <a:p>
          <a:endParaRPr lang="en-GB"/>
        </a:p>
      </dgm:t>
    </dgm:pt>
    <dgm:pt modelId="{19429F06-FF45-4E8C-8D17-E2EC7925E607}" type="pres">
      <dgm:prSet presAssocID="{8C9F1487-7749-4750-B5D7-23F3FD6F94C2}" presName="desTx" presStyleLbl="revTx" presStyleIdx="3" presStyleCnt="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E14218-229D-4BEF-A32F-DDF0868E4D2F}" type="pres">
      <dgm:prSet presAssocID="{8C9F1487-7749-4750-B5D7-23F3FD6F94C2}" presName="desBackupRightNorm" presStyleCnt="0"/>
      <dgm:spPr/>
      <dgm:t>
        <a:bodyPr/>
        <a:lstStyle/>
        <a:p>
          <a:endParaRPr lang="en-GB"/>
        </a:p>
      </dgm:t>
    </dgm:pt>
    <dgm:pt modelId="{04AA928D-D218-4BFB-98AB-124DC360A83C}" type="pres">
      <dgm:prSet presAssocID="{626508A4-119C-4C99-8BCD-CCCA2CDB516D}" presName="desSpace" presStyleCnt="0"/>
      <dgm:spPr/>
      <dgm:t>
        <a:bodyPr/>
        <a:lstStyle/>
        <a:p>
          <a:endParaRPr lang="en-GB"/>
        </a:p>
      </dgm:t>
    </dgm:pt>
    <dgm:pt modelId="{325A1950-0748-450F-9C31-28A9BC4FB6B2}" type="pres">
      <dgm:prSet presAssocID="{CC2A5DCF-3085-4055-90AE-322D6D3BD54A}" presName="desBackupLeftNorm" presStyleCnt="0"/>
      <dgm:spPr/>
      <dgm:t>
        <a:bodyPr/>
        <a:lstStyle/>
        <a:p>
          <a:endParaRPr lang="en-GB"/>
        </a:p>
      </dgm:t>
    </dgm:pt>
    <dgm:pt modelId="{18DECBF0-70B7-414E-AEA5-6DD6F150B715}" type="pres">
      <dgm:prSet presAssocID="{CC2A5DCF-3085-4055-90AE-322D6D3BD54A}" presName="desComposite" presStyleCnt="0"/>
      <dgm:spPr/>
      <dgm:t>
        <a:bodyPr/>
        <a:lstStyle/>
        <a:p>
          <a:endParaRPr lang="en-GB"/>
        </a:p>
      </dgm:t>
    </dgm:pt>
    <dgm:pt modelId="{8E824A9F-8566-4B8B-BD0D-DD749310E4C3}" type="pres">
      <dgm:prSet presAssocID="{CC2A5DCF-3085-4055-90AE-322D6D3BD54A}" presName="desCircle" presStyleLbl="node1" presStyleIdx="1" presStyleCnt="6"/>
      <dgm:spPr>
        <a:solidFill>
          <a:schemeClr val="accent3"/>
        </a:solidFill>
      </dgm:spPr>
      <dgm:t>
        <a:bodyPr/>
        <a:lstStyle/>
        <a:p>
          <a:endParaRPr lang="en-GB"/>
        </a:p>
      </dgm:t>
    </dgm:pt>
    <dgm:pt modelId="{2646D585-D0A8-4F72-9CF8-23117E8618F9}" type="pres">
      <dgm:prSet presAssocID="{CC2A5DCF-3085-4055-90AE-322D6D3BD54A}" presName="chTx" presStyleLbl="revTx" presStyleIdx="4" presStyleCnt="17"/>
      <dgm:spPr/>
      <dgm:t>
        <a:bodyPr/>
        <a:lstStyle/>
        <a:p>
          <a:endParaRPr lang="en-GB"/>
        </a:p>
      </dgm:t>
    </dgm:pt>
    <dgm:pt modelId="{F97D6DBA-6612-4531-92A1-2B45F5321670}" type="pres">
      <dgm:prSet presAssocID="{CC2A5DCF-3085-4055-90AE-322D6D3BD54A}" presName="desTx" presStyleLbl="revTx" presStyleIdx="5" presStyleCnt="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9DEE3E-0897-4D6C-ABB7-3B29FB37A381}" type="pres">
      <dgm:prSet presAssocID="{CC2A5DCF-3085-4055-90AE-322D6D3BD54A}" presName="desBackupRightNorm" presStyleCnt="0"/>
      <dgm:spPr/>
      <dgm:t>
        <a:bodyPr/>
        <a:lstStyle/>
        <a:p>
          <a:endParaRPr lang="en-GB"/>
        </a:p>
      </dgm:t>
    </dgm:pt>
    <dgm:pt modelId="{A0935B29-9F1E-4189-B11A-DCBA306575AF}" type="pres">
      <dgm:prSet presAssocID="{473B5437-8C72-4E06-9B4D-AD295BB0DEDE}" presName="desSpace" presStyleCnt="0"/>
      <dgm:spPr/>
      <dgm:t>
        <a:bodyPr/>
        <a:lstStyle/>
        <a:p>
          <a:endParaRPr lang="en-GB"/>
        </a:p>
      </dgm:t>
    </dgm:pt>
    <dgm:pt modelId="{767DB558-B1DF-4DA5-B85E-DA97F671F1B0}" type="pres">
      <dgm:prSet presAssocID="{543A6AFE-ED84-45FB-94F2-787C84FBC2A3}" presName="parComposite" presStyleCnt="0"/>
      <dgm:spPr/>
      <dgm:t>
        <a:bodyPr/>
        <a:lstStyle/>
        <a:p>
          <a:endParaRPr lang="en-GB"/>
        </a:p>
      </dgm:t>
    </dgm:pt>
    <dgm:pt modelId="{8246F3B4-2500-4213-8091-2A44A2284CAE}" type="pres">
      <dgm:prSet presAssocID="{543A6AFE-ED84-45FB-94F2-787C84FBC2A3}" presName="parBigCircle" presStyleLbl="node0" presStyleIdx="2" presStyleCnt="5"/>
      <dgm:spPr/>
      <dgm:t>
        <a:bodyPr/>
        <a:lstStyle/>
        <a:p>
          <a:endParaRPr lang="en-GB"/>
        </a:p>
      </dgm:t>
    </dgm:pt>
    <dgm:pt modelId="{B40324EF-7FCD-4B84-A5C2-78C69D1DAD63}" type="pres">
      <dgm:prSet presAssocID="{543A6AFE-ED84-45FB-94F2-787C84FBC2A3}" presName="parTx" presStyleLbl="revTx" presStyleIdx="6" presStyleCnt="17"/>
      <dgm:spPr/>
      <dgm:t>
        <a:bodyPr/>
        <a:lstStyle/>
        <a:p>
          <a:endParaRPr lang="en-GB"/>
        </a:p>
      </dgm:t>
    </dgm:pt>
    <dgm:pt modelId="{BF94EB9A-2324-403D-828B-52D71825EA8F}" type="pres">
      <dgm:prSet presAssocID="{543A6AFE-ED84-45FB-94F2-787C84FBC2A3}" presName="bSpace" presStyleCnt="0"/>
      <dgm:spPr/>
      <dgm:t>
        <a:bodyPr/>
        <a:lstStyle/>
        <a:p>
          <a:endParaRPr lang="en-GB"/>
        </a:p>
      </dgm:t>
    </dgm:pt>
    <dgm:pt modelId="{D75F1678-D438-456E-B7E9-CF323148184D}" type="pres">
      <dgm:prSet presAssocID="{543A6AFE-ED84-45FB-94F2-787C84FBC2A3}" presName="parBackupNorm" presStyleCnt="0"/>
      <dgm:spPr/>
      <dgm:t>
        <a:bodyPr/>
        <a:lstStyle/>
        <a:p>
          <a:endParaRPr lang="en-GB"/>
        </a:p>
      </dgm:t>
    </dgm:pt>
    <dgm:pt modelId="{CB504D57-D7DD-4BF9-88D4-AF700CDBF785}" type="pres">
      <dgm:prSet presAssocID="{9CBEC58C-3FF1-4768-A146-CDA7EF44A4B9}" presName="parSpace" presStyleCnt="0"/>
      <dgm:spPr/>
      <dgm:t>
        <a:bodyPr/>
        <a:lstStyle/>
        <a:p>
          <a:endParaRPr lang="en-GB"/>
        </a:p>
      </dgm:t>
    </dgm:pt>
    <dgm:pt modelId="{9832CD80-F024-4D0A-9E60-35458C3E294D}" type="pres">
      <dgm:prSet presAssocID="{FFBC4513-7F82-459F-9A4D-35520649F01F}" presName="desBackupLeftNorm" presStyleCnt="0"/>
      <dgm:spPr/>
      <dgm:t>
        <a:bodyPr/>
        <a:lstStyle/>
        <a:p>
          <a:endParaRPr lang="en-GB"/>
        </a:p>
      </dgm:t>
    </dgm:pt>
    <dgm:pt modelId="{BDFC83F2-2A79-42D4-BD64-88D0E4DBDC4D}" type="pres">
      <dgm:prSet presAssocID="{FFBC4513-7F82-459F-9A4D-35520649F01F}" presName="desComposite" presStyleCnt="0"/>
      <dgm:spPr/>
      <dgm:t>
        <a:bodyPr/>
        <a:lstStyle/>
        <a:p>
          <a:endParaRPr lang="en-GB"/>
        </a:p>
      </dgm:t>
    </dgm:pt>
    <dgm:pt modelId="{1E0E6357-41C5-4CA2-8935-EE5A5A5BA363}" type="pres">
      <dgm:prSet presAssocID="{FFBC4513-7F82-459F-9A4D-35520649F01F}" presName="desCircle" presStyleLbl="node1" presStyleIdx="2" presStyleCnt="6"/>
      <dgm:spPr>
        <a:solidFill>
          <a:schemeClr val="accent3"/>
        </a:solidFill>
      </dgm:spPr>
      <dgm:t>
        <a:bodyPr/>
        <a:lstStyle/>
        <a:p>
          <a:endParaRPr lang="en-GB"/>
        </a:p>
      </dgm:t>
    </dgm:pt>
    <dgm:pt modelId="{4322FE5C-4F39-498E-8FA1-1475241EC1B9}" type="pres">
      <dgm:prSet presAssocID="{FFBC4513-7F82-459F-9A4D-35520649F01F}" presName="chTx" presStyleLbl="revTx" presStyleIdx="7" presStyleCnt="17"/>
      <dgm:spPr/>
      <dgm:t>
        <a:bodyPr/>
        <a:lstStyle/>
        <a:p>
          <a:endParaRPr lang="en-GB"/>
        </a:p>
      </dgm:t>
    </dgm:pt>
    <dgm:pt modelId="{7E834309-85A6-4789-9656-C5AFBAD9A17B}" type="pres">
      <dgm:prSet presAssocID="{FFBC4513-7F82-459F-9A4D-35520649F01F}" presName="desTx" presStyleLbl="revTx" presStyleIdx="8" presStyleCnt="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609B5B-0D0A-477A-8AA0-68FF04C2C8C1}" type="pres">
      <dgm:prSet presAssocID="{FFBC4513-7F82-459F-9A4D-35520649F01F}" presName="desBackupRightNorm" presStyleCnt="0"/>
      <dgm:spPr/>
      <dgm:t>
        <a:bodyPr/>
        <a:lstStyle/>
        <a:p>
          <a:endParaRPr lang="en-GB"/>
        </a:p>
      </dgm:t>
    </dgm:pt>
    <dgm:pt modelId="{ADE93311-9B44-446F-99EA-2C090D4C4BE5}" type="pres">
      <dgm:prSet presAssocID="{1AA7FB55-6352-45E4-A725-992E7133A3A4}" presName="desSpace" presStyleCnt="0"/>
      <dgm:spPr/>
      <dgm:t>
        <a:bodyPr/>
        <a:lstStyle/>
        <a:p>
          <a:endParaRPr lang="en-GB"/>
        </a:p>
      </dgm:t>
    </dgm:pt>
    <dgm:pt modelId="{027D3483-788C-4306-8F14-3D8F4FCE06C2}" type="pres">
      <dgm:prSet presAssocID="{F6AA0879-8837-497B-BFB6-AEF27052FD13}" presName="parComposite" presStyleCnt="0"/>
      <dgm:spPr/>
      <dgm:t>
        <a:bodyPr/>
        <a:lstStyle/>
        <a:p>
          <a:endParaRPr lang="en-GB"/>
        </a:p>
      </dgm:t>
    </dgm:pt>
    <dgm:pt modelId="{D74C6246-FFE2-4E78-A7C7-5DAFF3EF9719}" type="pres">
      <dgm:prSet presAssocID="{F6AA0879-8837-497B-BFB6-AEF27052FD13}" presName="parBigCircle" presStyleLbl="node0" presStyleIdx="3" presStyleCnt="5"/>
      <dgm:spPr/>
      <dgm:t>
        <a:bodyPr/>
        <a:lstStyle/>
        <a:p>
          <a:endParaRPr lang="en-GB"/>
        </a:p>
      </dgm:t>
    </dgm:pt>
    <dgm:pt modelId="{EA0E9E3A-162D-48AA-9773-5E87F30F650A}" type="pres">
      <dgm:prSet presAssocID="{F6AA0879-8837-497B-BFB6-AEF27052FD13}" presName="parTx" presStyleLbl="revTx" presStyleIdx="9" presStyleCnt="17"/>
      <dgm:spPr/>
      <dgm:t>
        <a:bodyPr/>
        <a:lstStyle/>
        <a:p>
          <a:endParaRPr lang="en-GB"/>
        </a:p>
      </dgm:t>
    </dgm:pt>
    <dgm:pt modelId="{A016AC8A-697A-488A-844B-2F114E00609D}" type="pres">
      <dgm:prSet presAssocID="{F6AA0879-8837-497B-BFB6-AEF27052FD13}" presName="bSpace" presStyleCnt="0"/>
      <dgm:spPr/>
      <dgm:t>
        <a:bodyPr/>
        <a:lstStyle/>
        <a:p>
          <a:endParaRPr lang="en-GB"/>
        </a:p>
      </dgm:t>
    </dgm:pt>
    <dgm:pt modelId="{3C79F150-E56D-461E-88C4-54AFE6754A6E}" type="pres">
      <dgm:prSet presAssocID="{F6AA0879-8837-497B-BFB6-AEF27052FD13}" presName="parBackupNorm" presStyleCnt="0"/>
      <dgm:spPr/>
      <dgm:t>
        <a:bodyPr/>
        <a:lstStyle/>
        <a:p>
          <a:endParaRPr lang="en-GB"/>
        </a:p>
      </dgm:t>
    </dgm:pt>
    <dgm:pt modelId="{CC00AE8A-A81F-427A-8404-2CA7A8EAA29D}" type="pres">
      <dgm:prSet presAssocID="{6F7A83F0-4868-404C-8703-079CE1ECBA56}" presName="parSpace" presStyleCnt="0"/>
      <dgm:spPr/>
      <dgm:t>
        <a:bodyPr/>
        <a:lstStyle/>
        <a:p>
          <a:endParaRPr lang="en-GB"/>
        </a:p>
      </dgm:t>
    </dgm:pt>
    <dgm:pt modelId="{FDBBCCB2-AE7C-4153-BAFF-00502BF14653}" type="pres">
      <dgm:prSet presAssocID="{40EC4F72-E157-4876-9E20-F1AF3DB102CA}" presName="desBackupLeftNorm" presStyleCnt="0"/>
      <dgm:spPr/>
      <dgm:t>
        <a:bodyPr/>
        <a:lstStyle/>
        <a:p>
          <a:endParaRPr lang="en-GB"/>
        </a:p>
      </dgm:t>
    </dgm:pt>
    <dgm:pt modelId="{E71BD96E-CD18-48E5-B6C5-1C4C625AFB7A}" type="pres">
      <dgm:prSet presAssocID="{40EC4F72-E157-4876-9E20-F1AF3DB102CA}" presName="desComposite" presStyleCnt="0"/>
      <dgm:spPr/>
      <dgm:t>
        <a:bodyPr/>
        <a:lstStyle/>
        <a:p>
          <a:endParaRPr lang="en-GB"/>
        </a:p>
      </dgm:t>
    </dgm:pt>
    <dgm:pt modelId="{68E48BDB-9143-46AA-9857-C5C17750A8A5}" type="pres">
      <dgm:prSet presAssocID="{40EC4F72-E157-4876-9E20-F1AF3DB102CA}" presName="desCircle" presStyleLbl="node1" presStyleIdx="3" presStyleCnt="6"/>
      <dgm:spPr>
        <a:solidFill>
          <a:schemeClr val="accent3"/>
        </a:solidFill>
      </dgm:spPr>
      <dgm:t>
        <a:bodyPr/>
        <a:lstStyle/>
        <a:p>
          <a:endParaRPr lang="en-GB"/>
        </a:p>
      </dgm:t>
    </dgm:pt>
    <dgm:pt modelId="{A703819E-0E04-4427-822E-875905880BC1}" type="pres">
      <dgm:prSet presAssocID="{40EC4F72-E157-4876-9E20-F1AF3DB102CA}" presName="chTx" presStyleLbl="revTx" presStyleIdx="10" presStyleCnt="17"/>
      <dgm:spPr/>
      <dgm:t>
        <a:bodyPr/>
        <a:lstStyle/>
        <a:p>
          <a:endParaRPr lang="en-GB"/>
        </a:p>
      </dgm:t>
    </dgm:pt>
    <dgm:pt modelId="{7F145927-05D8-48DF-B3C8-7F5F3D26D28F}" type="pres">
      <dgm:prSet presAssocID="{40EC4F72-E157-4876-9E20-F1AF3DB102CA}" presName="desTx" presStyleLbl="revTx" presStyleIdx="11" presStyleCnt="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DBB6682-7290-48C2-9C5B-0BFFFA0BD7A1}" type="pres">
      <dgm:prSet presAssocID="{40EC4F72-E157-4876-9E20-F1AF3DB102CA}" presName="desBackupRightNorm" presStyleCnt="0"/>
      <dgm:spPr/>
      <dgm:t>
        <a:bodyPr/>
        <a:lstStyle/>
        <a:p>
          <a:endParaRPr lang="en-GB"/>
        </a:p>
      </dgm:t>
    </dgm:pt>
    <dgm:pt modelId="{A45BCCD0-6B96-4CF6-AB9E-57165B38FB87}" type="pres">
      <dgm:prSet presAssocID="{94510FB4-1AE1-4ECC-BB5B-383F92157FFF}" presName="desSpace" presStyleCnt="0"/>
      <dgm:spPr/>
      <dgm:t>
        <a:bodyPr/>
        <a:lstStyle/>
        <a:p>
          <a:endParaRPr lang="en-GB"/>
        </a:p>
      </dgm:t>
    </dgm:pt>
    <dgm:pt modelId="{C251C3FC-9766-47FA-A9EA-A30710671C7D}" type="pres">
      <dgm:prSet presAssocID="{7EA66BD6-4F32-44CF-8255-85C5ED535E8E}" presName="desBackupLeftNorm" presStyleCnt="0"/>
      <dgm:spPr/>
      <dgm:t>
        <a:bodyPr/>
        <a:lstStyle/>
        <a:p>
          <a:endParaRPr lang="en-GB"/>
        </a:p>
      </dgm:t>
    </dgm:pt>
    <dgm:pt modelId="{F43C48CD-8597-416E-AC16-075860E5D8C0}" type="pres">
      <dgm:prSet presAssocID="{7EA66BD6-4F32-44CF-8255-85C5ED535E8E}" presName="desComposite" presStyleCnt="0"/>
      <dgm:spPr/>
      <dgm:t>
        <a:bodyPr/>
        <a:lstStyle/>
        <a:p>
          <a:endParaRPr lang="en-GB"/>
        </a:p>
      </dgm:t>
    </dgm:pt>
    <dgm:pt modelId="{841A2170-E264-439D-8E83-18959239C320}" type="pres">
      <dgm:prSet presAssocID="{7EA66BD6-4F32-44CF-8255-85C5ED535E8E}" presName="desCircle" presStyleLbl="node1" presStyleIdx="4" presStyleCnt="6"/>
      <dgm:spPr>
        <a:solidFill>
          <a:schemeClr val="accent3"/>
        </a:solidFill>
      </dgm:spPr>
      <dgm:t>
        <a:bodyPr/>
        <a:lstStyle/>
        <a:p>
          <a:endParaRPr lang="en-GB"/>
        </a:p>
      </dgm:t>
    </dgm:pt>
    <dgm:pt modelId="{45FAF885-A857-49AF-A7FC-4E37A08078D0}" type="pres">
      <dgm:prSet presAssocID="{7EA66BD6-4F32-44CF-8255-85C5ED535E8E}" presName="chTx" presStyleLbl="revTx" presStyleIdx="12" presStyleCnt="17"/>
      <dgm:spPr/>
      <dgm:t>
        <a:bodyPr/>
        <a:lstStyle/>
        <a:p>
          <a:endParaRPr lang="en-GB"/>
        </a:p>
      </dgm:t>
    </dgm:pt>
    <dgm:pt modelId="{A88BBB89-88AE-4CF3-97A5-4C4B70767A20}" type="pres">
      <dgm:prSet presAssocID="{7EA66BD6-4F32-44CF-8255-85C5ED535E8E}" presName="desTx" presStyleLbl="revTx" presStyleIdx="13" presStyleCnt="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F051AE-2D9F-4493-BB68-E3ABB0CEC311}" type="pres">
      <dgm:prSet presAssocID="{7EA66BD6-4F32-44CF-8255-85C5ED535E8E}" presName="desBackupRightNorm" presStyleCnt="0"/>
      <dgm:spPr/>
      <dgm:t>
        <a:bodyPr/>
        <a:lstStyle/>
        <a:p>
          <a:endParaRPr lang="en-GB"/>
        </a:p>
      </dgm:t>
    </dgm:pt>
    <dgm:pt modelId="{F3205728-3164-4D99-B9D1-B6835E88FE10}" type="pres">
      <dgm:prSet presAssocID="{40CF1963-0559-4BA2-A831-C43A5E676F8D}" presName="desSpace" presStyleCnt="0"/>
      <dgm:spPr/>
      <dgm:t>
        <a:bodyPr/>
        <a:lstStyle/>
        <a:p>
          <a:endParaRPr lang="en-GB"/>
        </a:p>
      </dgm:t>
    </dgm:pt>
    <dgm:pt modelId="{2671D585-8742-429C-B09D-EA1EF2DE6D5B}" type="pres">
      <dgm:prSet presAssocID="{7DD1D1FE-DFDC-4373-BF11-726201C74262}" presName="desBackupLeftNorm" presStyleCnt="0"/>
      <dgm:spPr/>
      <dgm:t>
        <a:bodyPr/>
        <a:lstStyle/>
        <a:p>
          <a:endParaRPr lang="en-GB"/>
        </a:p>
      </dgm:t>
    </dgm:pt>
    <dgm:pt modelId="{BB40CCFC-F171-43B4-83BF-BB64493F38E4}" type="pres">
      <dgm:prSet presAssocID="{7DD1D1FE-DFDC-4373-BF11-726201C74262}" presName="desComposite" presStyleCnt="0"/>
      <dgm:spPr/>
      <dgm:t>
        <a:bodyPr/>
        <a:lstStyle/>
        <a:p>
          <a:endParaRPr lang="en-GB"/>
        </a:p>
      </dgm:t>
    </dgm:pt>
    <dgm:pt modelId="{05491232-022D-44F5-8F9D-15C760C98966}" type="pres">
      <dgm:prSet presAssocID="{7DD1D1FE-DFDC-4373-BF11-726201C74262}" presName="desCircle" presStyleLbl="node1" presStyleIdx="5" presStyleCnt="6"/>
      <dgm:spPr>
        <a:solidFill>
          <a:schemeClr val="accent3"/>
        </a:solidFill>
      </dgm:spPr>
      <dgm:t>
        <a:bodyPr/>
        <a:lstStyle/>
        <a:p>
          <a:endParaRPr lang="en-GB"/>
        </a:p>
      </dgm:t>
    </dgm:pt>
    <dgm:pt modelId="{47EC82B7-9096-4A04-814D-62C75A45B505}" type="pres">
      <dgm:prSet presAssocID="{7DD1D1FE-DFDC-4373-BF11-726201C74262}" presName="chTx" presStyleLbl="revTx" presStyleIdx="14" presStyleCnt="17"/>
      <dgm:spPr/>
      <dgm:t>
        <a:bodyPr/>
        <a:lstStyle/>
        <a:p>
          <a:endParaRPr lang="en-GB"/>
        </a:p>
      </dgm:t>
    </dgm:pt>
    <dgm:pt modelId="{D96CBB22-37F2-43A6-A75D-EFB688FF7019}" type="pres">
      <dgm:prSet presAssocID="{7DD1D1FE-DFDC-4373-BF11-726201C74262}" presName="desTx" presStyleLbl="revTx" presStyleIdx="15" presStyleCnt="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237C50D-188B-4B3A-B9F0-CDC6B06A4765}" type="pres">
      <dgm:prSet presAssocID="{7DD1D1FE-DFDC-4373-BF11-726201C74262}" presName="desBackupRightNorm" presStyleCnt="0"/>
      <dgm:spPr/>
      <dgm:t>
        <a:bodyPr/>
        <a:lstStyle/>
        <a:p>
          <a:endParaRPr lang="en-GB"/>
        </a:p>
      </dgm:t>
    </dgm:pt>
    <dgm:pt modelId="{5DA29B6A-335C-45F9-8692-0F197166D7BE}" type="pres">
      <dgm:prSet presAssocID="{BD019AC7-8874-4E27-AA8B-041EFF87F59E}" presName="desSpace" presStyleCnt="0"/>
      <dgm:spPr/>
      <dgm:t>
        <a:bodyPr/>
        <a:lstStyle/>
        <a:p>
          <a:endParaRPr lang="en-GB"/>
        </a:p>
      </dgm:t>
    </dgm:pt>
    <dgm:pt modelId="{2BC57380-D1BA-46E0-99CA-834C5811B02B}" type="pres">
      <dgm:prSet presAssocID="{FA163617-FA0C-4038-B582-4B19C4D5DFCF}" presName="parComposite" presStyleCnt="0"/>
      <dgm:spPr/>
      <dgm:t>
        <a:bodyPr/>
        <a:lstStyle/>
        <a:p>
          <a:endParaRPr lang="en-GB"/>
        </a:p>
      </dgm:t>
    </dgm:pt>
    <dgm:pt modelId="{E2F7ED06-80EE-4DEC-945D-3881A342FE93}" type="pres">
      <dgm:prSet presAssocID="{FA163617-FA0C-4038-B582-4B19C4D5DFCF}" presName="parBigCircle" presStyleLbl="node0" presStyleIdx="4" presStyleCnt="5"/>
      <dgm:spPr/>
      <dgm:t>
        <a:bodyPr/>
        <a:lstStyle/>
        <a:p>
          <a:endParaRPr lang="en-GB"/>
        </a:p>
      </dgm:t>
    </dgm:pt>
    <dgm:pt modelId="{6CDEF9C2-6376-4C09-9FB9-7A905CFD85F1}" type="pres">
      <dgm:prSet presAssocID="{FA163617-FA0C-4038-B582-4B19C4D5DFCF}" presName="parTx" presStyleLbl="revTx" presStyleIdx="16" presStyleCnt="17"/>
      <dgm:spPr/>
      <dgm:t>
        <a:bodyPr/>
        <a:lstStyle/>
        <a:p>
          <a:endParaRPr lang="en-GB"/>
        </a:p>
      </dgm:t>
    </dgm:pt>
    <dgm:pt modelId="{CCF5298A-0926-4D14-964D-E13777BFBC8D}" type="pres">
      <dgm:prSet presAssocID="{FA163617-FA0C-4038-B582-4B19C4D5DFCF}" presName="bSpace" presStyleCnt="0"/>
      <dgm:spPr/>
      <dgm:t>
        <a:bodyPr/>
        <a:lstStyle/>
        <a:p>
          <a:endParaRPr lang="en-GB"/>
        </a:p>
      </dgm:t>
    </dgm:pt>
    <dgm:pt modelId="{178AE9BD-00D1-4B54-B1BB-F7E4A81BAAD3}" type="pres">
      <dgm:prSet presAssocID="{FA163617-FA0C-4038-B582-4B19C4D5DFCF}" presName="parBackupNorm" presStyleCnt="0"/>
      <dgm:spPr/>
      <dgm:t>
        <a:bodyPr/>
        <a:lstStyle/>
        <a:p>
          <a:endParaRPr lang="en-GB"/>
        </a:p>
      </dgm:t>
    </dgm:pt>
    <dgm:pt modelId="{92F4AC21-9C03-44FE-A9ED-1E910EA17D93}" type="pres">
      <dgm:prSet presAssocID="{60920F62-8E39-4BD6-8A65-EA3A5AF8F24B}" presName="parSpace" presStyleCnt="0"/>
      <dgm:spPr/>
      <dgm:t>
        <a:bodyPr/>
        <a:lstStyle/>
        <a:p>
          <a:endParaRPr lang="en-GB"/>
        </a:p>
      </dgm:t>
    </dgm:pt>
  </dgm:ptLst>
  <dgm:cxnLst>
    <dgm:cxn modelId="{C880D59E-0104-4F0D-9C38-50C751B61096}" srcId="{F6AA0879-8837-497B-BFB6-AEF27052FD13}" destId="{7EA66BD6-4F32-44CF-8255-85C5ED535E8E}" srcOrd="1" destOrd="0" parTransId="{C7BBE85E-CE97-4415-8C24-C3074D97DE3D}" sibTransId="{40CF1963-0559-4BA2-A831-C43A5E676F8D}"/>
    <dgm:cxn modelId="{A8137AC1-A42B-4553-A285-0B0F133E4E8D}" type="presOf" srcId="{40EC4F72-E157-4876-9E20-F1AF3DB102CA}" destId="{A703819E-0E04-4427-822E-875905880BC1}" srcOrd="0" destOrd="0" presId="urn:microsoft.com/office/officeart/2008/layout/CircleAccentTimeline"/>
    <dgm:cxn modelId="{6E6CB3B4-4022-468A-A9EE-6AAE646BA020}" srcId="{F6AA0879-8837-497B-BFB6-AEF27052FD13}" destId="{7DD1D1FE-DFDC-4373-BF11-726201C74262}" srcOrd="2" destOrd="0" parTransId="{84164FF5-36FA-4E43-AB2E-B77F24E3FB0C}" sibTransId="{BD019AC7-8874-4E27-AA8B-041EFF87F59E}"/>
    <dgm:cxn modelId="{D6C05B66-F7D9-4F7D-A2A9-302EEFC46716}" type="presOf" srcId="{7EA66BD6-4F32-44CF-8255-85C5ED535E8E}" destId="{45FAF885-A857-49AF-A7FC-4E37A08078D0}" srcOrd="0" destOrd="0" presId="urn:microsoft.com/office/officeart/2008/layout/CircleAccentTimeline"/>
    <dgm:cxn modelId="{A7A3288C-0567-4C09-8FF5-FEBE5C270C09}" type="presOf" srcId="{CC2A5DCF-3085-4055-90AE-322D6D3BD54A}" destId="{2646D585-D0A8-4F72-9CF8-23117E8618F9}" srcOrd="0" destOrd="0" presId="urn:microsoft.com/office/officeart/2008/layout/CircleAccentTimeline"/>
    <dgm:cxn modelId="{F71DA67E-9291-4403-B0E5-6E4B62D27EDB}" type="presOf" srcId="{5F34A484-35A9-4759-92C3-7CBB0769A2E4}" destId="{B4D78DA9-98ED-4A0D-9957-DC17F13E7E1E}" srcOrd="0" destOrd="0" presId="urn:microsoft.com/office/officeart/2008/layout/CircleAccentTimeline"/>
    <dgm:cxn modelId="{D5C062C6-A592-465E-BEAC-4C264853B04D}" type="presOf" srcId="{7DD1D1FE-DFDC-4373-BF11-726201C74262}" destId="{47EC82B7-9096-4A04-814D-62C75A45B505}" srcOrd="0" destOrd="0" presId="urn:microsoft.com/office/officeart/2008/layout/CircleAccentTimeline"/>
    <dgm:cxn modelId="{0FA3FAD5-42F2-4924-B030-A07DCDC592A6}" srcId="{7A131087-4F2C-4E4D-A487-13C5540B928F}" destId="{CC2A5DCF-3085-4055-90AE-322D6D3BD54A}" srcOrd="1" destOrd="0" parTransId="{67D863D2-5FE0-4266-A7C3-4947A4B8D96B}" sibTransId="{473B5437-8C72-4E06-9B4D-AD295BB0DEDE}"/>
    <dgm:cxn modelId="{FB8A5FCA-27BC-444D-9BC1-059BCD9B5239}" srcId="{7A131087-4F2C-4E4D-A487-13C5540B928F}" destId="{8C9F1487-7749-4750-B5D7-23F3FD6F94C2}" srcOrd="0" destOrd="0" parTransId="{77074FCE-0451-4E31-804C-04DC116D4C7F}" sibTransId="{626508A4-119C-4C99-8BCD-CCCA2CDB516D}"/>
    <dgm:cxn modelId="{00176E5C-1B75-40B7-BC70-A0BD803C5C92}" srcId="{5F34A484-35A9-4759-92C3-7CBB0769A2E4}" destId="{6F3C7923-5267-401B-BEDF-75FE64DCB574}" srcOrd="0" destOrd="0" parTransId="{96DA335E-8848-4EC1-9FAC-9D921F20AED9}" sibTransId="{209853A9-3C38-4624-95E2-0CA09A6C46F7}"/>
    <dgm:cxn modelId="{09C82C63-1F96-4C7D-A0D1-E203684360B8}" type="presOf" srcId="{6F3C7923-5267-401B-BEDF-75FE64DCB574}" destId="{C670AD58-08E9-41FB-87AF-B71C47CD074D}" srcOrd="0" destOrd="0" presId="urn:microsoft.com/office/officeart/2008/layout/CircleAccentTimeline"/>
    <dgm:cxn modelId="{DBF85674-EB5C-4944-B799-2A1DBA1FFD84}" type="presOf" srcId="{543A6AFE-ED84-45FB-94F2-787C84FBC2A3}" destId="{B40324EF-7FCD-4B84-A5C2-78C69D1DAD63}" srcOrd="0" destOrd="0" presId="urn:microsoft.com/office/officeart/2008/layout/CircleAccentTimeline"/>
    <dgm:cxn modelId="{DB1012AD-A1DA-48E4-88B8-4D24D8883EDB}" srcId="{5F34A484-35A9-4759-92C3-7CBB0769A2E4}" destId="{F6AA0879-8837-497B-BFB6-AEF27052FD13}" srcOrd="3" destOrd="0" parTransId="{835342F2-2369-49BD-8626-87AED9946C12}" sibTransId="{6F7A83F0-4868-404C-8703-079CE1ECBA56}"/>
    <dgm:cxn modelId="{D2A0284A-4BAB-47FC-96F8-7CFFE9E58352}" type="presOf" srcId="{FA163617-FA0C-4038-B582-4B19C4D5DFCF}" destId="{6CDEF9C2-6376-4C09-9FB9-7A905CFD85F1}" srcOrd="0" destOrd="0" presId="urn:microsoft.com/office/officeart/2008/layout/CircleAccentTimeline"/>
    <dgm:cxn modelId="{21E5AAE1-70EC-4A35-B8C9-67A4F1B431AE}" srcId="{F6AA0879-8837-497B-BFB6-AEF27052FD13}" destId="{40EC4F72-E157-4876-9E20-F1AF3DB102CA}" srcOrd="0" destOrd="0" parTransId="{11206F0E-2939-4CFC-86E1-C724715187CC}" sibTransId="{94510FB4-1AE1-4ECC-BB5B-383F92157FFF}"/>
    <dgm:cxn modelId="{435A48BA-5C47-4DC7-A302-9A69D74378FA}" srcId="{5F34A484-35A9-4759-92C3-7CBB0769A2E4}" destId="{543A6AFE-ED84-45FB-94F2-787C84FBC2A3}" srcOrd="2" destOrd="0" parTransId="{06885F35-5AC5-4320-9737-FD63B7A0699C}" sibTransId="{9CBEC58C-3FF1-4768-A146-CDA7EF44A4B9}"/>
    <dgm:cxn modelId="{1CB549F5-FF01-4AC8-8EFC-A05F36E2F398}" type="presOf" srcId="{7A131087-4F2C-4E4D-A487-13C5540B928F}" destId="{D9863AFC-7A67-4AFC-A756-47AF5686574F}" srcOrd="0" destOrd="0" presId="urn:microsoft.com/office/officeart/2008/layout/CircleAccentTimeline"/>
    <dgm:cxn modelId="{8F8FC473-A255-408E-AD99-550E4C2D4BAD}" srcId="{5F34A484-35A9-4759-92C3-7CBB0769A2E4}" destId="{7A131087-4F2C-4E4D-A487-13C5540B928F}" srcOrd="1" destOrd="0" parTransId="{0BEAD21D-1B87-4D22-B6E7-96801B95350E}" sibTransId="{8D5CC880-3C48-490C-9D3E-D9910EC6C782}"/>
    <dgm:cxn modelId="{18C27842-0BFC-4932-A9F7-946201ADB2CC}" type="presOf" srcId="{F6AA0879-8837-497B-BFB6-AEF27052FD13}" destId="{EA0E9E3A-162D-48AA-9773-5E87F30F650A}" srcOrd="0" destOrd="0" presId="urn:microsoft.com/office/officeart/2008/layout/CircleAccentTimeline"/>
    <dgm:cxn modelId="{B07C8ADE-E10E-4DC4-9099-1480FC3824A9}" srcId="{543A6AFE-ED84-45FB-94F2-787C84FBC2A3}" destId="{FFBC4513-7F82-459F-9A4D-35520649F01F}" srcOrd="0" destOrd="0" parTransId="{2221A850-3E2C-42E1-AE93-2CE7F036C82F}" sibTransId="{1AA7FB55-6352-45E4-A725-992E7133A3A4}"/>
    <dgm:cxn modelId="{95F62563-963E-49D6-A5CA-658B11DEFD16}" type="presOf" srcId="{8C9F1487-7749-4750-B5D7-23F3FD6F94C2}" destId="{820447CA-0BB8-4FAD-85F0-54C0BBBC446C}" srcOrd="0" destOrd="0" presId="urn:microsoft.com/office/officeart/2008/layout/CircleAccentTimeline"/>
    <dgm:cxn modelId="{9583F97F-B94C-48BC-A40D-D04002B66312}" type="presOf" srcId="{FFBC4513-7F82-459F-9A4D-35520649F01F}" destId="{4322FE5C-4F39-498E-8FA1-1475241EC1B9}" srcOrd="0" destOrd="0" presId="urn:microsoft.com/office/officeart/2008/layout/CircleAccentTimeline"/>
    <dgm:cxn modelId="{1AE46263-8CC3-434B-81BE-5023A438C24A}" srcId="{5F34A484-35A9-4759-92C3-7CBB0769A2E4}" destId="{FA163617-FA0C-4038-B582-4B19C4D5DFCF}" srcOrd="4" destOrd="0" parTransId="{20BB4A54-B739-4C9F-8EC4-2DDAF91D7E90}" sibTransId="{60920F62-8E39-4BD6-8A65-EA3A5AF8F24B}"/>
    <dgm:cxn modelId="{99282170-8571-403E-B26B-C7B2D775A75D}" type="presParOf" srcId="{B4D78DA9-98ED-4A0D-9957-DC17F13E7E1E}" destId="{9A7FA75D-F949-4878-8C88-CC37827B7637}" srcOrd="0" destOrd="0" presId="urn:microsoft.com/office/officeart/2008/layout/CircleAccentTimeline"/>
    <dgm:cxn modelId="{CF3E0398-FD44-441A-8794-3AC5C460122A}" type="presParOf" srcId="{9A7FA75D-F949-4878-8C88-CC37827B7637}" destId="{8BFED617-C048-4AF7-B343-1D8635E949AA}" srcOrd="0" destOrd="0" presId="urn:microsoft.com/office/officeart/2008/layout/CircleAccentTimeline"/>
    <dgm:cxn modelId="{EF8EA9D2-0FCB-423A-A9AF-A580A268D1A2}" type="presParOf" srcId="{9A7FA75D-F949-4878-8C88-CC37827B7637}" destId="{C670AD58-08E9-41FB-87AF-B71C47CD074D}" srcOrd="1" destOrd="0" presId="urn:microsoft.com/office/officeart/2008/layout/CircleAccentTimeline"/>
    <dgm:cxn modelId="{33A26DD8-19CF-419A-B981-070537F72A6D}" type="presParOf" srcId="{9A7FA75D-F949-4878-8C88-CC37827B7637}" destId="{FE929148-E4B7-4E96-8CC7-4559B9138F8C}" srcOrd="2" destOrd="0" presId="urn:microsoft.com/office/officeart/2008/layout/CircleAccentTimeline"/>
    <dgm:cxn modelId="{5EA91F40-6879-4A7A-983A-7DAB0081A841}" type="presParOf" srcId="{B4D78DA9-98ED-4A0D-9957-DC17F13E7E1E}" destId="{2631EFE3-D33F-4F7A-BC6D-5D670F2B59C6}" srcOrd="1" destOrd="0" presId="urn:microsoft.com/office/officeart/2008/layout/CircleAccentTimeline"/>
    <dgm:cxn modelId="{A939D56C-E0E6-4377-8357-A1C9BE5DA749}" type="presParOf" srcId="{B4D78DA9-98ED-4A0D-9957-DC17F13E7E1E}" destId="{D7BADD7C-E498-422D-BDDE-B10FDA94741B}" srcOrd="2" destOrd="0" presId="urn:microsoft.com/office/officeart/2008/layout/CircleAccentTimeline"/>
    <dgm:cxn modelId="{B024E551-0D3F-4457-93DF-E0A1B2C23FA9}" type="presParOf" srcId="{B4D78DA9-98ED-4A0D-9957-DC17F13E7E1E}" destId="{1BF87800-2373-4A5F-B582-3FBC33E5C909}" srcOrd="3" destOrd="0" presId="urn:microsoft.com/office/officeart/2008/layout/CircleAccentTimeline"/>
    <dgm:cxn modelId="{BA27D8E7-4BA8-4EE4-BC89-2F2E2C3F0CE6}" type="presParOf" srcId="{1BF87800-2373-4A5F-B582-3FBC33E5C909}" destId="{30AD31C3-1D5A-4492-938B-7E578225EBAB}" srcOrd="0" destOrd="0" presId="urn:microsoft.com/office/officeart/2008/layout/CircleAccentTimeline"/>
    <dgm:cxn modelId="{36817410-5F95-4E34-92B6-52D60A51DFEF}" type="presParOf" srcId="{1BF87800-2373-4A5F-B582-3FBC33E5C909}" destId="{D9863AFC-7A67-4AFC-A756-47AF5686574F}" srcOrd="1" destOrd="0" presId="urn:microsoft.com/office/officeart/2008/layout/CircleAccentTimeline"/>
    <dgm:cxn modelId="{D6AEECC2-903F-400F-9FA3-875F08E0DCF6}" type="presParOf" srcId="{1BF87800-2373-4A5F-B582-3FBC33E5C909}" destId="{CCB00B74-62AA-46AB-B471-13DE9D77A157}" srcOrd="2" destOrd="0" presId="urn:microsoft.com/office/officeart/2008/layout/CircleAccentTimeline"/>
    <dgm:cxn modelId="{DF83951A-9641-4285-AB6A-F6D14834A8C1}" type="presParOf" srcId="{B4D78DA9-98ED-4A0D-9957-DC17F13E7E1E}" destId="{B3FE7B52-4ED3-4D65-934B-72DF9A3273DC}" srcOrd="4" destOrd="0" presId="urn:microsoft.com/office/officeart/2008/layout/CircleAccentTimeline"/>
    <dgm:cxn modelId="{E932F5A2-9CD8-4B05-AB31-D503761F7EE6}" type="presParOf" srcId="{B4D78DA9-98ED-4A0D-9957-DC17F13E7E1E}" destId="{F415D735-C4C6-493E-A7EA-5F9A12A92D74}" srcOrd="5" destOrd="0" presId="urn:microsoft.com/office/officeart/2008/layout/CircleAccentTimeline"/>
    <dgm:cxn modelId="{BE98E1FF-0F90-4338-89BD-DE393C6EC5F8}" type="presParOf" srcId="{B4D78DA9-98ED-4A0D-9957-DC17F13E7E1E}" destId="{9C242588-41C3-4049-A610-A0408EA6727E}" srcOrd="6" destOrd="0" presId="urn:microsoft.com/office/officeart/2008/layout/CircleAccentTimeline"/>
    <dgm:cxn modelId="{A5247CF8-A008-48E0-B3D5-8027046CA730}" type="presParOf" srcId="{B4D78DA9-98ED-4A0D-9957-DC17F13E7E1E}" destId="{35B5B3F7-ED1C-4B7A-AEFC-021F0F98F3EF}" srcOrd="7" destOrd="0" presId="urn:microsoft.com/office/officeart/2008/layout/CircleAccentTimeline"/>
    <dgm:cxn modelId="{DAD14C31-B8DB-45CD-8E6C-9674EBE7A6EB}" type="presParOf" srcId="{35B5B3F7-ED1C-4B7A-AEFC-021F0F98F3EF}" destId="{E8CC64F2-CF87-49A6-B4F8-123FB6DEB99F}" srcOrd="0" destOrd="0" presId="urn:microsoft.com/office/officeart/2008/layout/CircleAccentTimeline"/>
    <dgm:cxn modelId="{B08B9D18-265F-4230-9ED3-F4A00A29BCE7}" type="presParOf" srcId="{35B5B3F7-ED1C-4B7A-AEFC-021F0F98F3EF}" destId="{820447CA-0BB8-4FAD-85F0-54C0BBBC446C}" srcOrd="1" destOrd="0" presId="urn:microsoft.com/office/officeart/2008/layout/CircleAccentTimeline"/>
    <dgm:cxn modelId="{56CFD3F5-C983-469D-8FF4-99E5A9801B54}" type="presParOf" srcId="{35B5B3F7-ED1C-4B7A-AEFC-021F0F98F3EF}" destId="{19429F06-FF45-4E8C-8D17-E2EC7925E607}" srcOrd="2" destOrd="0" presId="urn:microsoft.com/office/officeart/2008/layout/CircleAccentTimeline"/>
    <dgm:cxn modelId="{9603FB5D-2940-46FA-8203-F33CFE435852}" type="presParOf" srcId="{B4D78DA9-98ED-4A0D-9957-DC17F13E7E1E}" destId="{C9E14218-229D-4BEF-A32F-DDF0868E4D2F}" srcOrd="8" destOrd="0" presId="urn:microsoft.com/office/officeart/2008/layout/CircleAccentTimeline"/>
    <dgm:cxn modelId="{3999CD5A-2CA7-405F-B3FC-EDBFB4187700}" type="presParOf" srcId="{B4D78DA9-98ED-4A0D-9957-DC17F13E7E1E}" destId="{04AA928D-D218-4BFB-98AB-124DC360A83C}" srcOrd="9" destOrd="0" presId="urn:microsoft.com/office/officeart/2008/layout/CircleAccentTimeline"/>
    <dgm:cxn modelId="{AF29E62E-5FA2-4385-8A7B-B21E327E8577}" type="presParOf" srcId="{B4D78DA9-98ED-4A0D-9957-DC17F13E7E1E}" destId="{325A1950-0748-450F-9C31-28A9BC4FB6B2}" srcOrd="10" destOrd="0" presId="urn:microsoft.com/office/officeart/2008/layout/CircleAccentTimeline"/>
    <dgm:cxn modelId="{EC9FFB3D-E4AC-4081-8243-4A7088B3614E}" type="presParOf" srcId="{B4D78DA9-98ED-4A0D-9957-DC17F13E7E1E}" destId="{18DECBF0-70B7-414E-AEA5-6DD6F150B715}" srcOrd="11" destOrd="0" presId="urn:microsoft.com/office/officeart/2008/layout/CircleAccentTimeline"/>
    <dgm:cxn modelId="{69F0AD78-77DD-4806-ABCB-042CD31F556E}" type="presParOf" srcId="{18DECBF0-70B7-414E-AEA5-6DD6F150B715}" destId="{8E824A9F-8566-4B8B-BD0D-DD749310E4C3}" srcOrd="0" destOrd="0" presId="urn:microsoft.com/office/officeart/2008/layout/CircleAccentTimeline"/>
    <dgm:cxn modelId="{1E7E0CFC-BF9B-4314-95EB-39EE6497460E}" type="presParOf" srcId="{18DECBF0-70B7-414E-AEA5-6DD6F150B715}" destId="{2646D585-D0A8-4F72-9CF8-23117E8618F9}" srcOrd="1" destOrd="0" presId="urn:microsoft.com/office/officeart/2008/layout/CircleAccentTimeline"/>
    <dgm:cxn modelId="{EB9FC7CE-2207-4250-BA22-28596D12708C}" type="presParOf" srcId="{18DECBF0-70B7-414E-AEA5-6DD6F150B715}" destId="{F97D6DBA-6612-4531-92A1-2B45F5321670}" srcOrd="2" destOrd="0" presId="urn:microsoft.com/office/officeart/2008/layout/CircleAccentTimeline"/>
    <dgm:cxn modelId="{A19208D6-73C7-4C50-9B7A-A288100CA2E6}" type="presParOf" srcId="{B4D78DA9-98ED-4A0D-9957-DC17F13E7E1E}" destId="{0E9DEE3E-0897-4D6C-ABB7-3B29FB37A381}" srcOrd="12" destOrd="0" presId="urn:microsoft.com/office/officeart/2008/layout/CircleAccentTimeline"/>
    <dgm:cxn modelId="{AEB3714B-D747-4C0C-8F62-7551B02D305D}" type="presParOf" srcId="{B4D78DA9-98ED-4A0D-9957-DC17F13E7E1E}" destId="{A0935B29-9F1E-4189-B11A-DCBA306575AF}" srcOrd="13" destOrd="0" presId="urn:microsoft.com/office/officeart/2008/layout/CircleAccentTimeline"/>
    <dgm:cxn modelId="{59480CA1-F407-47FC-B28D-4656F0E2F576}" type="presParOf" srcId="{B4D78DA9-98ED-4A0D-9957-DC17F13E7E1E}" destId="{767DB558-B1DF-4DA5-B85E-DA97F671F1B0}" srcOrd="14" destOrd="0" presId="urn:microsoft.com/office/officeart/2008/layout/CircleAccentTimeline"/>
    <dgm:cxn modelId="{156B5702-D3E4-4EAE-AE6F-CCE8B1D04A4D}" type="presParOf" srcId="{767DB558-B1DF-4DA5-B85E-DA97F671F1B0}" destId="{8246F3B4-2500-4213-8091-2A44A2284CAE}" srcOrd="0" destOrd="0" presId="urn:microsoft.com/office/officeart/2008/layout/CircleAccentTimeline"/>
    <dgm:cxn modelId="{20AA28EF-851E-4F2C-BEAE-0F79C50ABD90}" type="presParOf" srcId="{767DB558-B1DF-4DA5-B85E-DA97F671F1B0}" destId="{B40324EF-7FCD-4B84-A5C2-78C69D1DAD63}" srcOrd="1" destOrd="0" presId="urn:microsoft.com/office/officeart/2008/layout/CircleAccentTimeline"/>
    <dgm:cxn modelId="{FB61FA8F-8101-47B6-B65B-9AB22EC8F989}" type="presParOf" srcId="{767DB558-B1DF-4DA5-B85E-DA97F671F1B0}" destId="{BF94EB9A-2324-403D-828B-52D71825EA8F}" srcOrd="2" destOrd="0" presId="urn:microsoft.com/office/officeart/2008/layout/CircleAccentTimeline"/>
    <dgm:cxn modelId="{9130AA6C-169A-49D8-B279-203C86844B09}" type="presParOf" srcId="{B4D78DA9-98ED-4A0D-9957-DC17F13E7E1E}" destId="{D75F1678-D438-456E-B7E9-CF323148184D}" srcOrd="15" destOrd="0" presId="urn:microsoft.com/office/officeart/2008/layout/CircleAccentTimeline"/>
    <dgm:cxn modelId="{C02CFE85-2588-4091-8FD2-2F595B32AD6F}" type="presParOf" srcId="{B4D78DA9-98ED-4A0D-9957-DC17F13E7E1E}" destId="{CB504D57-D7DD-4BF9-88D4-AF700CDBF785}" srcOrd="16" destOrd="0" presId="urn:microsoft.com/office/officeart/2008/layout/CircleAccentTimeline"/>
    <dgm:cxn modelId="{A3A73F78-E517-4C6C-AFE2-FF05BF7E2A7C}" type="presParOf" srcId="{B4D78DA9-98ED-4A0D-9957-DC17F13E7E1E}" destId="{9832CD80-F024-4D0A-9E60-35458C3E294D}" srcOrd="17" destOrd="0" presId="urn:microsoft.com/office/officeart/2008/layout/CircleAccentTimeline"/>
    <dgm:cxn modelId="{566BC4BC-1F02-4A00-874B-FB6D785C44C2}" type="presParOf" srcId="{B4D78DA9-98ED-4A0D-9957-DC17F13E7E1E}" destId="{BDFC83F2-2A79-42D4-BD64-88D0E4DBDC4D}" srcOrd="18" destOrd="0" presId="urn:microsoft.com/office/officeart/2008/layout/CircleAccentTimeline"/>
    <dgm:cxn modelId="{6341C8F9-F7DD-4708-B6CD-DC72D5E3978A}" type="presParOf" srcId="{BDFC83F2-2A79-42D4-BD64-88D0E4DBDC4D}" destId="{1E0E6357-41C5-4CA2-8935-EE5A5A5BA363}" srcOrd="0" destOrd="0" presId="urn:microsoft.com/office/officeart/2008/layout/CircleAccentTimeline"/>
    <dgm:cxn modelId="{E8B6EC28-546C-4C2D-8729-63E5F349A737}" type="presParOf" srcId="{BDFC83F2-2A79-42D4-BD64-88D0E4DBDC4D}" destId="{4322FE5C-4F39-498E-8FA1-1475241EC1B9}" srcOrd="1" destOrd="0" presId="urn:microsoft.com/office/officeart/2008/layout/CircleAccentTimeline"/>
    <dgm:cxn modelId="{DE54CC7B-F1E2-447F-BB76-FC70D42AF592}" type="presParOf" srcId="{BDFC83F2-2A79-42D4-BD64-88D0E4DBDC4D}" destId="{7E834309-85A6-4789-9656-C5AFBAD9A17B}" srcOrd="2" destOrd="0" presId="urn:microsoft.com/office/officeart/2008/layout/CircleAccentTimeline"/>
    <dgm:cxn modelId="{133BCA8E-EEE1-4C5E-B73C-C1AB6DFFB24A}" type="presParOf" srcId="{B4D78DA9-98ED-4A0D-9957-DC17F13E7E1E}" destId="{11609B5B-0D0A-477A-8AA0-68FF04C2C8C1}" srcOrd="19" destOrd="0" presId="urn:microsoft.com/office/officeart/2008/layout/CircleAccentTimeline"/>
    <dgm:cxn modelId="{A1AEE15F-0D01-4162-89E3-BF1BD13D8A6C}" type="presParOf" srcId="{B4D78DA9-98ED-4A0D-9957-DC17F13E7E1E}" destId="{ADE93311-9B44-446F-99EA-2C090D4C4BE5}" srcOrd="20" destOrd="0" presId="urn:microsoft.com/office/officeart/2008/layout/CircleAccentTimeline"/>
    <dgm:cxn modelId="{9B027571-342B-4FD1-9780-F00D7D0CFCEA}" type="presParOf" srcId="{B4D78DA9-98ED-4A0D-9957-DC17F13E7E1E}" destId="{027D3483-788C-4306-8F14-3D8F4FCE06C2}" srcOrd="21" destOrd="0" presId="urn:microsoft.com/office/officeart/2008/layout/CircleAccentTimeline"/>
    <dgm:cxn modelId="{ACC8ABF3-DAC0-4F4B-AA21-AA0E41F1709A}" type="presParOf" srcId="{027D3483-788C-4306-8F14-3D8F4FCE06C2}" destId="{D74C6246-FFE2-4E78-A7C7-5DAFF3EF9719}" srcOrd="0" destOrd="0" presId="urn:microsoft.com/office/officeart/2008/layout/CircleAccentTimeline"/>
    <dgm:cxn modelId="{72A14C77-A400-4C34-B8B1-1BECEAEB0757}" type="presParOf" srcId="{027D3483-788C-4306-8F14-3D8F4FCE06C2}" destId="{EA0E9E3A-162D-48AA-9773-5E87F30F650A}" srcOrd="1" destOrd="0" presId="urn:microsoft.com/office/officeart/2008/layout/CircleAccentTimeline"/>
    <dgm:cxn modelId="{E8A1C06E-3216-43D1-9268-062188581244}" type="presParOf" srcId="{027D3483-788C-4306-8F14-3D8F4FCE06C2}" destId="{A016AC8A-697A-488A-844B-2F114E00609D}" srcOrd="2" destOrd="0" presId="urn:microsoft.com/office/officeart/2008/layout/CircleAccentTimeline"/>
    <dgm:cxn modelId="{C24CC2A3-384C-4B56-B64E-8704C2D82706}" type="presParOf" srcId="{B4D78DA9-98ED-4A0D-9957-DC17F13E7E1E}" destId="{3C79F150-E56D-461E-88C4-54AFE6754A6E}" srcOrd="22" destOrd="0" presId="urn:microsoft.com/office/officeart/2008/layout/CircleAccentTimeline"/>
    <dgm:cxn modelId="{5C34701E-BBFE-4DC6-BE7F-CF93372DAD19}" type="presParOf" srcId="{B4D78DA9-98ED-4A0D-9957-DC17F13E7E1E}" destId="{CC00AE8A-A81F-427A-8404-2CA7A8EAA29D}" srcOrd="23" destOrd="0" presId="urn:microsoft.com/office/officeart/2008/layout/CircleAccentTimeline"/>
    <dgm:cxn modelId="{B6E84F54-4744-4C66-B1F4-039B099ED23A}" type="presParOf" srcId="{B4D78DA9-98ED-4A0D-9957-DC17F13E7E1E}" destId="{FDBBCCB2-AE7C-4153-BAFF-00502BF14653}" srcOrd="24" destOrd="0" presId="urn:microsoft.com/office/officeart/2008/layout/CircleAccentTimeline"/>
    <dgm:cxn modelId="{8208D8A4-612F-4A40-8D93-0E03C6901D14}" type="presParOf" srcId="{B4D78DA9-98ED-4A0D-9957-DC17F13E7E1E}" destId="{E71BD96E-CD18-48E5-B6C5-1C4C625AFB7A}" srcOrd="25" destOrd="0" presId="urn:microsoft.com/office/officeart/2008/layout/CircleAccentTimeline"/>
    <dgm:cxn modelId="{DFF9DE96-52CC-473C-B887-D4E17CA6DB86}" type="presParOf" srcId="{E71BD96E-CD18-48E5-B6C5-1C4C625AFB7A}" destId="{68E48BDB-9143-46AA-9857-C5C17750A8A5}" srcOrd="0" destOrd="0" presId="urn:microsoft.com/office/officeart/2008/layout/CircleAccentTimeline"/>
    <dgm:cxn modelId="{65B27D71-10C3-4AFC-8219-AB8C0539A3A2}" type="presParOf" srcId="{E71BD96E-CD18-48E5-B6C5-1C4C625AFB7A}" destId="{A703819E-0E04-4427-822E-875905880BC1}" srcOrd="1" destOrd="0" presId="urn:microsoft.com/office/officeart/2008/layout/CircleAccentTimeline"/>
    <dgm:cxn modelId="{E60653E3-9419-457B-948A-894564A2AC53}" type="presParOf" srcId="{E71BD96E-CD18-48E5-B6C5-1C4C625AFB7A}" destId="{7F145927-05D8-48DF-B3C8-7F5F3D26D28F}" srcOrd="2" destOrd="0" presId="urn:microsoft.com/office/officeart/2008/layout/CircleAccentTimeline"/>
    <dgm:cxn modelId="{9F3BDA1A-B6C8-4BAB-8F8B-0963617CD5DA}" type="presParOf" srcId="{B4D78DA9-98ED-4A0D-9957-DC17F13E7E1E}" destId="{8DBB6682-7290-48C2-9C5B-0BFFFA0BD7A1}" srcOrd="26" destOrd="0" presId="urn:microsoft.com/office/officeart/2008/layout/CircleAccentTimeline"/>
    <dgm:cxn modelId="{ACDB911F-6823-4BF7-95EC-5E2EFB20C25B}" type="presParOf" srcId="{B4D78DA9-98ED-4A0D-9957-DC17F13E7E1E}" destId="{A45BCCD0-6B96-4CF6-AB9E-57165B38FB87}" srcOrd="27" destOrd="0" presId="urn:microsoft.com/office/officeart/2008/layout/CircleAccentTimeline"/>
    <dgm:cxn modelId="{674A293F-F30A-43D6-8B24-12109C63D7CD}" type="presParOf" srcId="{B4D78DA9-98ED-4A0D-9957-DC17F13E7E1E}" destId="{C251C3FC-9766-47FA-A9EA-A30710671C7D}" srcOrd="28" destOrd="0" presId="urn:microsoft.com/office/officeart/2008/layout/CircleAccentTimeline"/>
    <dgm:cxn modelId="{D26332F5-0B05-458F-93F8-99D6CBC85435}" type="presParOf" srcId="{B4D78DA9-98ED-4A0D-9957-DC17F13E7E1E}" destId="{F43C48CD-8597-416E-AC16-075860E5D8C0}" srcOrd="29" destOrd="0" presId="urn:microsoft.com/office/officeart/2008/layout/CircleAccentTimeline"/>
    <dgm:cxn modelId="{E6C202EE-672D-48AA-8C26-35613A625A10}" type="presParOf" srcId="{F43C48CD-8597-416E-AC16-075860E5D8C0}" destId="{841A2170-E264-439D-8E83-18959239C320}" srcOrd="0" destOrd="0" presId="urn:microsoft.com/office/officeart/2008/layout/CircleAccentTimeline"/>
    <dgm:cxn modelId="{3DAF33B3-EDD1-44D9-A4E1-39FD72D95003}" type="presParOf" srcId="{F43C48CD-8597-416E-AC16-075860E5D8C0}" destId="{45FAF885-A857-49AF-A7FC-4E37A08078D0}" srcOrd="1" destOrd="0" presId="urn:microsoft.com/office/officeart/2008/layout/CircleAccentTimeline"/>
    <dgm:cxn modelId="{5BAB6C6B-13CE-4B0E-9F9E-9FC0C4ABBD4F}" type="presParOf" srcId="{F43C48CD-8597-416E-AC16-075860E5D8C0}" destId="{A88BBB89-88AE-4CF3-97A5-4C4B70767A20}" srcOrd="2" destOrd="0" presId="urn:microsoft.com/office/officeart/2008/layout/CircleAccentTimeline"/>
    <dgm:cxn modelId="{3219B5FE-991B-4723-87A3-DF25C175BD31}" type="presParOf" srcId="{B4D78DA9-98ED-4A0D-9957-DC17F13E7E1E}" destId="{95F051AE-2D9F-4493-BB68-E3ABB0CEC311}" srcOrd="30" destOrd="0" presId="urn:microsoft.com/office/officeart/2008/layout/CircleAccentTimeline"/>
    <dgm:cxn modelId="{10F2855B-6E4D-416D-A998-C91B8B841367}" type="presParOf" srcId="{B4D78DA9-98ED-4A0D-9957-DC17F13E7E1E}" destId="{F3205728-3164-4D99-B9D1-B6835E88FE10}" srcOrd="31" destOrd="0" presId="urn:microsoft.com/office/officeart/2008/layout/CircleAccentTimeline"/>
    <dgm:cxn modelId="{5429E86B-85E5-42C3-913E-F426979D6600}" type="presParOf" srcId="{B4D78DA9-98ED-4A0D-9957-DC17F13E7E1E}" destId="{2671D585-8742-429C-B09D-EA1EF2DE6D5B}" srcOrd="32" destOrd="0" presId="urn:microsoft.com/office/officeart/2008/layout/CircleAccentTimeline"/>
    <dgm:cxn modelId="{AD7E05E9-A480-4E0B-9BFD-9EBF7D00D80A}" type="presParOf" srcId="{B4D78DA9-98ED-4A0D-9957-DC17F13E7E1E}" destId="{BB40CCFC-F171-43B4-83BF-BB64493F38E4}" srcOrd="33" destOrd="0" presId="urn:microsoft.com/office/officeart/2008/layout/CircleAccentTimeline"/>
    <dgm:cxn modelId="{A7D33F04-096D-4E6C-A2BA-911067AE8636}" type="presParOf" srcId="{BB40CCFC-F171-43B4-83BF-BB64493F38E4}" destId="{05491232-022D-44F5-8F9D-15C760C98966}" srcOrd="0" destOrd="0" presId="urn:microsoft.com/office/officeart/2008/layout/CircleAccentTimeline"/>
    <dgm:cxn modelId="{4FE6FDA3-4609-496A-B699-C74F0FBE68D4}" type="presParOf" srcId="{BB40CCFC-F171-43B4-83BF-BB64493F38E4}" destId="{47EC82B7-9096-4A04-814D-62C75A45B505}" srcOrd="1" destOrd="0" presId="urn:microsoft.com/office/officeart/2008/layout/CircleAccentTimeline"/>
    <dgm:cxn modelId="{5951E270-4C16-4A2F-8EAC-BBCC22F0BAE2}" type="presParOf" srcId="{BB40CCFC-F171-43B4-83BF-BB64493F38E4}" destId="{D96CBB22-37F2-43A6-A75D-EFB688FF7019}" srcOrd="2" destOrd="0" presId="urn:microsoft.com/office/officeart/2008/layout/CircleAccentTimeline"/>
    <dgm:cxn modelId="{21E2FA66-2A9A-4768-AB5B-88B24A69B0F5}" type="presParOf" srcId="{B4D78DA9-98ED-4A0D-9957-DC17F13E7E1E}" destId="{8237C50D-188B-4B3A-B9F0-CDC6B06A4765}" srcOrd="34" destOrd="0" presId="urn:microsoft.com/office/officeart/2008/layout/CircleAccentTimeline"/>
    <dgm:cxn modelId="{D598560F-9B27-418A-95B1-0BC4A09745E8}" type="presParOf" srcId="{B4D78DA9-98ED-4A0D-9957-DC17F13E7E1E}" destId="{5DA29B6A-335C-45F9-8692-0F197166D7BE}" srcOrd="35" destOrd="0" presId="urn:microsoft.com/office/officeart/2008/layout/CircleAccentTimeline"/>
    <dgm:cxn modelId="{6B22F33D-34FA-4935-8BFC-A49807478FCB}" type="presParOf" srcId="{B4D78DA9-98ED-4A0D-9957-DC17F13E7E1E}" destId="{2BC57380-D1BA-46E0-99CA-834C5811B02B}" srcOrd="36" destOrd="0" presId="urn:microsoft.com/office/officeart/2008/layout/CircleAccentTimeline"/>
    <dgm:cxn modelId="{3F3DCB50-BD77-45DE-A7D2-772452939B13}" type="presParOf" srcId="{2BC57380-D1BA-46E0-99CA-834C5811B02B}" destId="{E2F7ED06-80EE-4DEC-945D-3881A342FE93}" srcOrd="0" destOrd="0" presId="urn:microsoft.com/office/officeart/2008/layout/CircleAccentTimeline"/>
    <dgm:cxn modelId="{77545544-9DE1-432C-AEFF-0C23F3128341}" type="presParOf" srcId="{2BC57380-D1BA-46E0-99CA-834C5811B02B}" destId="{6CDEF9C2-6376-4C09-9FB9-7A905CFD85F1}" srcOrd="1" destOrd="0" presId="urn:microsoft.com/office/officeart/2008/layout/CircleAccentTimeline"/>
    <dgm:cxn modelId="{C3418463-B916-419C-A16D-3823ADE842AC}" type="presParOf" srcId="{2BC57380-D1BA-46E0-99CA-834C5811B02B}" destId="{CCF5298A-0926-4D14-964D-E13777BFBC8D}" srcOrd="2" destOrd="0" presId="urn:microsoft.com/office/officeart/2008/layout/CircleAccentTimeline"/>
    <dgm:cxn modelId="{5C38DD69-7882-4D44-8216-2D42526F1F76}" type="presParOf" srcId="{B4D78DA9-98ED-4A0D-9957-DC17F13E7E1E}" destId="{178AE9BD-00D1-4B54-B1BB-F7E4A81BAAD3}" srcOrd="37" destOrd="0" presId="urn:microsoft.com/office/officeart/2008/layout/CircleAccentTimeline"/>
    <dgm:cxn modelId="{F9A9B865-F03D-4039-BC9E-56614DB1CAEC}" type="presParOf" srcId="{B4D78DA9-98ED-4A0D-9957-DC17F13E7E1E}" destId="{92F4AC21-9C03-44FE-A9ED-1E910EA17D93}" srcOrd="38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89BDF-5DEB-004B-ABDD-AAFDA5C89A86}" type="datetimeFigureOut">
              <a:rPr lang="fr-FR" smtClean="0"/>
              <a:t>20/03/2017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35B3B-73AB-DC44-AD31-662AC52B64C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518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mtClean="0"/>
              <a:t>DSS = Decision Support System</a:t>
            </a:r>
          </a:p>
          <a:p>
            <a:r>
              <a:rPr lang="fr-FR" smtClean="0"/>
              <a:t>BIM = Building</a:t>
            </a:r>
            <a:r>
              <a:rPr lang="fr-FR" baseline="0" smtClean="0"/>
              <a:t> Information Modeling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35B3B-73AB-DC44-AD31-662AC52B64C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521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mtClean="0"/>
              <a:t>NIR = Near-InfraRed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35B3B-73AB-DC44-AD31-662AC52B64C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610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EB332-E9C6-A242-A122-03293AFBC7F0}" type="slidenum">
              <a:rPr lang="fr-FR" smtClean="0"/>
              <a:t>‹#›</a:t>
            </a:fld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0" y="1543216"/>
            <a:ext cx="9144000" cy="0"/>
          </a:xfrm>
          <a:prstGeom prst="line">
            <a:avLst/>
          </a:prstGeom>
          <a:ln w="6350">
            <a:solidFill>
              <a:srgbClr val="47AE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EB332-E9C6-A242-A122-03293AFBC7F0}" type="slidenum">
              <a:rPr lang="fr-FR" smtClean="0"/>
              <a:t>‹#›</a:t>
            </a:fld>
            <a:endParaRPr lang="fr-FR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0" y="1447800"/>
            <a:ext cx="9144000" cy="0"/>
          </a:xfrm>
          <a:prstGeom prst="line">
            <a:avLst/>
          </a:prstGeom>
          <a:ln w="6350">
            <a:solidFill>
              <a:srgbClr val="47AE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EB332-E9C6-A242-A122-03293AFBC7F0}" type="slidenum">
              <a:rPr lang="fr-FR" smtClean="0"/>
              <a:t>‹#›</a:t>
            </a:fld>
            <a:endParaRPr lang="fr-FR"/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0" y="1447800"/>
            <a:ext cx="9144000" cy="0"/>
          </a:xfrm>
          <a:prstGeom prst="line">
            <a:avLst/>
          </a:prstGeom>
          <a:ln w="6350">
            <a:solidFill>
              <a:srgbClr val="47AE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293702"/>
            <a:ext cx="7772400" cy="107342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 smtClean="0"/>
              <a:t>CLIQUEZ ET MODIFIEZ LE TITRE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367130"/>
            <a:ext cx="9144000" cy="1490870"/>
          </a:xfrm>
          <a:prstGeom prst="rect">
            <a:avLst/>
          </a:prstGeom>
          <a:solidFill>
            <a:srgbClr val="47A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367130"/>
            <a:ext cx="7772400" cy="1490870"/>
          </a:xfrm>
        </p:spPr>
        <p:txBody>
          <a:bodyPr anchor="ctr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Cliquez pour modifier le style des sous-titres du masque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4293703"/>
            <a:ext cx="9144000" cy="1073427"/>
          </a:xfrm>
          <a:prstGeom prst="rect">
            <a:avLst/>
          </a:prstGeom>
          <a:solidFill>
            <a:srgbClr val="47AE4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EB332-E9C6-A242-A122-03293AFBC7F0}" type="slidenum">
              <a:rPr lang="fr-FR" smtClean="0"/>
              <a:t>‹#›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628650" y="6356350"/>
            <a:ext cx="3418564" cy="365125"/>
          </a:xfrm>
          <a:prstGeom prst="rect">
            <a:avLst/>
          </a:prstGeom>
        </p:spPr>
        <p:txBody>
          <a:bodyPr vert="horz" lIns="0" tIns="45720" rIns="9000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EB332-E9C6-A242-A122-03293AFBC7F0}" type="slidenum">
              <a:rPr lang="fr-FR" smtClean="0"/>
              <a:t>‹#›</a:t>
            </a:fld>
            <a:endParaRPr lang="fr-FR"/>
          </a:p>
        </p:txBody>
      </p:sp>
      <p:sp>
        <p:nvSpPr>
          <p:cNvPr id="7" name="object 10"/>
          <p:cNvSpPr/>
          <p:nvPr userDrawn="1"/>
        </p:nvSpPr>
        <p:spPr>
          <a:xfrm>
            <a:off x="0" y="0"/>
            <a:ext cx="9144000" cy="180340"/>
          </a:xfrm>
          <a:custGeom>
            <a:avLst/>
            <a:gdLst/>
            <a:ahLst/>
            <a:cxnLst/>
            <a:rect l="l" t="t" r="r" b="b"/>
            <a:pathLst>
              <a:path w="9144000" h="18034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47AE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1"/>
          <p:cNvSpPr/>
          <p:nvPr userDrawn="1"/>
        </p:nvSpPr>
        <p:spPr>
          <a:xfrm>
            <a:off x="0" y="6678003"/>
            <a:ext cx="9144000" cy="180340"/>
          </a:xfrm>
          <a:custGeom>
            <a:avLst/>
            <a:gdLst/>
            <a:ahLst/>
            <a:cxnLst/>
            <a:rect l="l" t="t" r="r" b="b"/>
            <a:pathLst>
              <a:path w="9144000" h="18034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F39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00" y="6364639"/>
            <a:ext cx="660400" cy="197967"/>
          </a:xfrm>
          <a:prstGeom prst="rect">
            <a:avLst/>
          </a:prstGeom>
        </p:spPr>
      </p:pic>
      <p:sp>
        <p:nvSpPr>
          <p:cNvPr id="12" name="Espace réservé du titre 1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26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6" r:id="rId3"/>
    <p:sldLayoutId id="2147483661" r:id="rId4"/>
    <p:sldLayoutId id="2147483667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47AE4C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66666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rgbClr val="F392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9999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19.jpeg"/><Relationship Id="rId3" Type="http://schemas.openxmlformats.org/officeDocument/2006/relationships/image" Target="../media/image4.jpeg"/><Relationship Id="rId7" Type="http://schemas.openxmlformats.org/officeDocument/2006/relationships/image" Target="../media/image23.png"/><Relationship Id="rId12" Type="http://schemas.openxmlformats.org/officeDocument/2006/relationships/image" Target="../media/image30.jpeg"/><Relationship Id="rId17" Type="http://schemas.openxmlformats.org/officeDocument/2006/relationships/image" Target="../media/image31.png"/><Relationship Id="rId2" Type="http://schemas.openxmlformats.org/officeDocument/2006/relationships/image" Target="../media/image3.jpe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11" Type="http://schemas.openxmlformats.org/officeDocument/2006/relationships/image" Target="../media/image29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15.jpeg"/><Relationship Id="rId4" Type="http://schemas.openxmlformats.org/officeDocument/2006/relationships/image" Target="../media/image5.png"/><Relationship Id="rId9" Type="http://schemas.openxmlformats.org/officeDocument/2006/relationships/image" Target="../media/image18.jpeg"/><Relationship Id="rId1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/>
          <a:stretch/>
        </p:blipFill>
        <p:spPr>
          <a:xfrm>
            <a:off x="0" y="1219201"/>
            <a:ext cx="4575176" cy="234417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1998" y="1219200"/>
            <a:ext cx="4572000" cy="2344176"/>
          </a:xfrm>
          <a:prstGeom prst="rect">
            <a:avLst/>
          </a:prstGeom>
        </p:spPr>
      </p:pic>
      <p:sp>
        <p:nvSpPr>
          <p:cNvPr id="4" name="object 10"/>
          <p:cNvSpPr txBox="1"/>
          <p:nvPr/>
        </p:nvSpPr>
        <p:spPr>
          <a:xfrm>
            <a:off x="0" y="3752067"/>
            <a:ext cx="9144000" cy="679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5270"/>
              </a:lnSpc>
            </a:pPr>
            <a:r>
              <a:rPr sz="4800" b="1" spc="-5" dirty="0">
                <a:solidFill>
                  <a:srgbClr val="47AE4C"/>
                </a:solidFill>
                <a:latin typeface="Calibri"/>
                <a:cs typeface="Calibri"/>
              </a:rPr>
              <a:t>Title</a:t>
            </a:r>
            <a:endParaRPr sz="4800" dirty="0">
              <a:latin typeface="Calibri"/>
              <a:cs typeface="Calibri"/>
            </a:endParaRPr>
          </a:p>
        </p:txBody>
      </p:sp>
      <p:sp>
        <p:nvSpPr>
          <p:cNvPr id="5" name="object 11"/>
          <p:cNvSpPr txBox="1"/>
          <p:nvPr/>
        </p:nvSpPr>
        <p:spPr>
          <a:xfrm>
            <a:off x="0" y="4421277"/>
            <a:ext cx="9143998" cy="486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3829"/>
              </a:lnSpc>
            </a:pPr>
            <a:r>
              <a:rPr sz="3600" spc="-10" dirty="0" smtClean="0">
                <a:solidFill>
                  <a:srgbClr val="F39200"/>
                </a:solidFill>
                <a:latin typeface="Calibri"/>
                <a:cs typeface="Calibri"/>
              </a:rPr>
              <a:t>Subtitle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6" name="object 12"/>
          <p:cNvSpPr txBox="1"/>
          <p:nvPr/>
        </p:nvSpPr>
        <p:spPr>
          <a:xfrm>
            <a:off x="444500" y="5225834"/>
            <a:ext cx="4127498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575756"/>
                </a:solidFill>
                <a:latin typeface="Calibri"/>
                <a:cs typeface="Calibri"/>
              </a:rPr>
              <a:t>Name </a:t>
            </a:r>
            <a:r>
              <a:rPr sz="2400" spc="-5" dirty="0">
                <a:solidFill>
                  <a:srgbClr val="575756"/>
                </a:solidFill>
                <a:latin typeface="Calibri"/>
                <a:cs typeface="Calibri"/>
              </a:rPr>
              <a:t>/</a:t>
            </a:r>
            <a:r>
              <a:rPr sz="2400" spc="-65" dirty="0">
                <a:solidFill>
                  <a:srgbClr val="57575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75756"/>
                </a:solidFill>
                <a:latin typeface="Calibri"/>
                <a:cs typeface="Calibri"/>
              </a:rPr>
              <a:t>institution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13"/>
          <p:cNvSpPr txBox="1"/>
          <p:nvPr/>
        </p:nvSpPr>
        <p:spPr>
          <a:xfrm>
            <a:off x="4774488" y="5225834"/>
            <a:ext cx="436951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5" dirty="0">
                <a:solidFill>
                  <a:srgbClr val="878787"/>
                </a:solidFill>
                <a:latin typeface="Calibri"/>
                <a:cs typeface="Calibri"/>
              </a:rPr>
              <a:t>Date </a:t>
            </a:r>
            <a:r>
              <a:rPr sz="2400" spc="-5" dirty="0">
                <a:solidFill>
                  <a:srgbClr val="878787"/>
                </a:solidFill>
                <a:latin typeface="Calibri"/>
                <a:cs typeface="Calibri"/>
              </a:rPr>
              <a:t>/</a:t>
            </a:r>
            <a:r>
              <a:rPr sz="2400" spc="-75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878787"/>
                </a:solidFill>
                <a:latin typeface="Calibri"/>
                <a:cs typeface="Calibri"/>
              </a:rPr>
              <a:t>Location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14"/>
          <p:cNvSpPr/>
          <p:nvPr/>
        </p:nvSpPr>
        <p:spPr>
          <a:xfrm>
            <a:off x="0" y="356337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6350">
            <a:solidFill>
              <a:srgbClr val="47AE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5"/>
          <p:cNvSpPr/>
          <p:nvPr/>
        </p:nvSpPr>
        <p:spPr>
          <a:xfrm>
            <a:off x="0" y="12192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6350">
            <a:solidFill>
              <a:srgbClr val="47AE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6"/>
          <p:cNvSpPr txBox="1"/>
          <p:nvPr/>
        </p:nvSpPr>
        <p:spPr>
          <a:xfrm>
            <a:off x="1078100" y="6139072"/>
            <a:ext cx="3174365" cy="242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750" dirty="0">
                <a:solidFill>
                  <a:srgbClr val="001689"/>
                </a:solidFill>
                <a:latin typeface="Arial"/>
                <a:cs typeface="Arial"/>
              </a:rPr>
              <a:t>This </a:t>
            </a:r>
            <a:r>
              <a:rPr sz="750" spc="-5" dirty="0">
                <a:solidFill>
                  <a:srgbClr val="001689"/>
                </a:solidFill>
                <a:latin typeface="Arial"/>
                <a:cs typeface="Arial"/>
              </a:rPr>
              <a:t>project has </a:t>
            </a:r>
            <a:r>
              <a:rPr sz="750" dirty="0">
                <a:solidFill>
                  <a:srgbClr val="001689"/>
                </a:solidFill>
                <a:latin typeface="Arial"/>
                <a:cs typeface="Arial"/>
              </a:rPr>
              <a:t>received funding from the European </a:t>
            </a:r>
            <a:r>
              <a:rPr sz="750" spc="-10" dirty="0">
                <a:solidFill>
                  <a:srgbClr val="001689"/>
                </a:solidFill>
                <a:latin typeface="Arial"/>
                <a:cs typeface="Arial"/>
              </a:rPr>
              <a:t>Union’s </a:t>
            </a:r>
            <a:r>
              <a:rPr sz="750" spc="-5" dirty="0">
                <a:solidFill>
                  <a:srgbClr val="001689"/>
                </a:solidFill>
                <a:latin typeface="Arial"/>
                <a:cs typeface="Arial"/>
              </a:rPr>
              <a:t>Horizon 2020  </a:t>
            </a:r>
            <a:r>
              <a:rPr sz="750" dirty="0">
                <a:solidFill>
                  <a:srgbClr val="001689"/>
                </a:solidFill>
                <a:latin typeface="Arial"/>
                <a:cs typeface="Arial"/>
              </a:rPr>
              <a:t>research </a:t>
            </a:r>
            <a:r>
              <a:rPr sz="750" spc="-5" dirty="0">
                <a:solidFill>
                  <a:srgbClr val="001689"/>
                </a:solidFill>
                <a:latin typeface="Arial"/>
                <a:cs typeface="Arial"/>
              </a:rPr>
              <a:t>and innovation program under grant agreement No.</a:t>
            </a:r>
            <a:r>
              <a:rPr sz="750" spc="-40" dirty="0">
                <a:solidFill>
                  <a:srgbClr val="001689"/>
                </a:solidFill>
                <a:latin typeface="Arial"/>
                <a:cs typeface="Arial"/>
              </a:rPr>
              <a:t> </a:t>
            </a:r>
            <a:r>
              <a:rPr sz="750" spc="-5" dirty="0">
                <a:solidFill>
                  <a:srgbClr val="001689"/>
                </a:solidFill>
                <a:latin typeface="Arial"/>
                <a:cs typeface="Arial"/>
              </a:rPr>
              <a:t>723583</a:t>
            </a:r>
            <a:endParaRPr sz="750" dirty="0">
              <a:latin typeface="Arial"/>
              <a:cs typeface="Arial"/>
            </a:endParaRPr>
          </a:p>
        </p:txBody>
      </p:sp>
      <p:grpSp>
        <p:nvGrpSpPr>
          <p:cNvPr id="11" name="Grouper 10"/>
          <p:cNvGrpSpPr/>
          <p:nvPr/>
        </p:nvGrpSpPr>
        <p:grpSpPr>
          <a:xfrm>
            <a:off x="467398" y="6086665"/>
            <a:ext cx="509905" cy="340360"/>
            <a:chOff x="467398" y="6086665"/>
            <a:chExt cx="509905" cy="340360"/>
          </a:xfrm>
        </p:grpSpPr>
        <p:sp>
          <p:nvSpPr>
            <p:cNvPr id="12" name="object 17"/>
            <p:cNvSpPr/>
            <p:nvPr/>
          </p:nvSpPr>
          <p:spPr>
            <a:xfrm>
              <a:off x="467398" y="6086665"/>
              <a:ext cx="509905" cy="340360"/>
            </a:xfrm>
            <a:custGeom>
              <a:avLst/>
              <a:gdLst/>
              <a:ahLst/>
              <a:cxnLst/>
              <a:rect l="l" t="t" r="r" b="b"/>
              <a:pathLst>
                <a:path w="509905" h="340360">
                  <a:moveTo>
                    <a:pt x="0" y="339750"/>
                  </a:moveTo>
                  <a:lnTo>
                    <a:pt x="509600" y="339750"/>
                  </a:lnTo>
                  <a:lnTo>
                    <a:pt x="509600" y="0"/>
                  </a:lnTo>
                  <a:lnTo>
                    <a:pt x="0" y="0"/>
                  </a:lnTo>
                  <a:lnTo>
                    <a:pt x="0" y="33975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8"/>
            <p:cNvSpPr/>
            <p:nvPr/>
          </p:nvSpPr>
          <p:spPr>
            <a:xfrm>
              <a:off x="704534" y="612730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65"/>
                  </a:lnTo>
                  <a:lnTo>
                    <a:pt x="0" y="12865"/>
                  </a:lnTo>
                  <a:lnTo>
                    <a:pt x="10891" y="20700"/>
                  </a:lnTo>
                  <a:lnTo>
                    <a:pt x="6802" y="33388"/>
                  </a:lnTo>
                  <a:lnTo>
                    <a:pt x="17559" y="25539"/>
                  </a:lnTo>
                  <a:lnTo>
                    <a:pt x="25773" y="25539"/>
                  </a:lnTo>
                  <a:lnTo>
                    <a:pt x="24213" y="20700"/>
                  </a:lnTo>
                  <a:lnTo>
                    <a:pt x="35118" y="12865"/>
                  </a:lnTo>
                  <a:lnTo>
                    <a:pt x="13431" y="12865"/>
                  </a:lnTo>
                  <a:lnTo>
                    <a:pt x="21673" y="12852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3" y="25539"/>
                  </a:moveTo>
                  <a:lnTo>
                    <a:pt x="17559" y="25539"/>
                  </a:lnTo>
                  <a:lnTo>
                    <a:pt x="28303" y="33388"/>
                  </a:lnTo>
                  <a:lnTo>
                    <a:pt x="25773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9"/>
            <p:cNvSpPr/>
            <p:nvPr/>
          </p:nvSpPr>
          <p:spPr>
            <a:xfrm>
              <a:off x="648873" y="6142242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77"/>
                  </a:lnTo>
                  <a:lnTo>
                    <a:pt x="0" y="12877"/>
                  </a:lnTo>
                  <a:lnTo>
                    <a:pt x="10904" y="20713"/>
                  </a:lnTo>
                  <a:lnTo>
                    <a:pt x="6814" y="33401"/>
                  </a:lnTo>
                  <a:lnTo>
                    <a:pt x="17571" y="25552"/>
                  </a:lnTo>
                  <a:lnTo>
                    <a:pt x="25786" y="25552"/>
                  </a:lnTo>
                  <a:lnTo>
                    <a:pt x="24226" y="20713"/>
                  </a:lnTo>
                  <a:lnTo>
                    <a:pt x="35130" y="12877"/>
                  </a:lnTo>
                  <a:lnTo>
                    <a:pt x="13444" y="12877"/>
                  </a:lnTo>
                  <a:lnTo>
                    <a:pt x="21686" y="12865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86" y="25552"/>
                  </a:moveTo>
                  <a:lnTo>
                    <a:pt x="17571" y="25552"/>
                  </a:lnTo>
                  <a:lnTo>
                    <a:pt x="28316" y="33401"/>
                  </a:lnTo>
                  <a:lnTo>
                    <a:pt x="25786" y="25552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20"/>
            <p:cNvSpPr/>
            <p:nvPr/>
          </p:nvSpPr>
          <p:spPr>
            <a:xfrm>
              <a:off x="608164" y="618305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77"/>
                  </a:lnTo>
                  <a:lnTo>
                    <a:pt x="0" y="12877"/>
                  </a:lnTo>
                  <a:lnTo>
                    <a:pt x="10904" y="20700"/>
                  </a:lnTo>
                  <a:lnTo>
                    <a:pt x="6802" y="33400"/>
                  </a:lnTo>
                  <a:lnTo>
                    <a:pt x="17559" y="25552"/>
                  </a:lnTo>
                  <a:lnTo>
                    <a:pt x="25788" y="25552"/>
                  </a:lnTo>
                  <a:lnTo>
                    <a:pt x="24226" y="20700"/>
                  </a:lnTo>
                  <a:lnTo>
                    <a:pt x="35118" y="12877"/>
                  </a:lnTo>
                  <a:lnTo>
                    <a:pt x="13444" y="12877"/>
                  </a:lnTo>
                  <a:lnTo>
                    <a:pt x="21673" y="12865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88" y="25552"/>
                  </a:moveTo>
                  <a:lnTo>
                    <a:pt x="17559" y="25552"/>
                  </a:lnTo>
                  <a:lnTo>
                    <a:pt x="28315" y="33400"/>
                  </a:lnTo>
                  <a:lnTo>
                    <a:pt x="25788" y="25552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21"/>
            <p:cNvSpPr/>
            <p:nvPr/>
          </p:nvSpPr>
          <p:spPr>
            <a:xfrm>
              <a:off x="593244" y="623863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41" y="0"/>
                  </a:moveTo>
                  <a:lnTo>
                    <a:pt x="13426" y="12890"/>
                  </a:lnTo>
                  <a:lnTo>
                    <a:pt x="0" y="12890"/>
                  </a:lnTo>
                  <a:lnTo>
                    <a:pt x="10873" y="20713"/>
                  </a:lnTo>
                  <a:lnTo>
                    <a:pt x="6784" y="33401"/>
                  </a:lnTo>
                  <a:lnTo>
                    <a:pt x="17541" y="25552"/>
                  </a:lnTo>
                  <a:lnTo>
                    <a:pt x="25763" y="25552"/>
                  </a:lnTo>
                  <a:lnTo>
                    <a:pt x="24208" y="20713"/>
                  </a:lnTo>
                  <a:lnTo>
                    <a:pt x="35082" y="12890"/>
                  </a:lnTo>
                  <a:lnTo>
                    <a:pt x="13426" y="12890"/>
                  </a:lnTo>
                  <a:lnTo>
                    <a:pt x="21656" y="12865"/>
                  </a:lnTo>
                  <a:lnTo>
                    <a:pt x="17541" y="0"/>
                  </a:lnTo>
                  <a:close/>
                </a:path>
                <a:path w="35559" h="33654">
                  <a:moveTo>
                    <a:pt x="25763" y="25552"/>
                  </a:moveTo>
                  <a:lnTo>
                    <a:pt x="17541" y="25552"/>
                  </a:lnTo>
                  <a:lnTo>
                    <a:pt x="28285" y="33401"/>
                  </a:lnTo>
                  <a:lnTo>
                    <a:pt x="25763" y="25552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22"/>
            <p:cNvSpPr/>
            <p:nvPr/>
          </p:nvSpPr>
          <p:spPr>
            <a:xfrm>
              <a:off x="608169" y="629438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65"/>
                  </a:lnTo>
                  <a:lnTo>
                    <a:pt x="0" y="12865"/>
                  </a:lnTo>
                  <a:lnTo>
                    <a:pt x="10891" y="20701"/>
                  </a:lnTo>
                  <a:lnTo>
                    <a:pt x="6802" y="33388"/>
                  </a:lnTo>
                  <a:lnTo>
                    <a:pt x="17559" y="25527"/>
                  </a:lnTo>
                  <a:lnTo>
                    <a:pt x="25769" y="25527"/>
                  </a:lnTo>
                  <a:lnTo>
                    <a:pt x="24213" y="20701"/>
                  </a:lnTo>
                  <a:lnTo>
                    <a:pt x="35105" y="12865"/>
                  </a:lnTo>
                  <a:lnTo>
                    <a:pt x="13431" y="12865"/>
                  </a:lnTo>
                  <a:lnTo>
                    <a:pt x="21673" y="12852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69" y="25527"/>
                  </a:moveTo>
                  <a:lnTo>
                    <a:pt x="17559" y="25527"/>
                  </a:lnTo>
                  <a:lnTo>
                    <a:pt x="28303" y="33388"/>
                  </a:lnTo>
                  <a:lnTo>
                    <a:pt x="25769" y="25527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3"/>
            <p:cNvSpPr/>
            <p:nvPr/>
          </p:nvSpPr>
          <p:spPr>
            <a:xfrm>
              <a:off x="648964" y="633519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52"/>
                  </a:lnTo>
                  <a:lnTo>
                    <a:pt x="0" y="12852"/>
                  </a:lnTo>
                  <a:lnTo>
                    <a:pt x="10891" y="20688"/>
                  </a:lnTo>
                  <a:lnTo>
                    <a:pt x="6802" y="33375"/>
                  </a:lnTo>
                  <a:lnTo>
                    <a:pt x="17559" y="25526"/>
                  </a:lnTo>
                  <a:lnTo>
                    <a:pt x="25781" y="25526"/>
                  </a:lnTo>
                  <a:lnTo>
                    <a:pt x="24226" y="20688"/>
                  </a:lnTo>
                  <a:lnTo>
                    <a:pt x="35118" y="12852"/>
                  </a:lnTo>
                  <a:lnTo>
                    <a:pt x="13444" y="12852"/>
                  </a:lnTo>
                  <a:lnTo>
                    <a:pt x="21673" y="12839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81" y="25526"/>
                  </a:moveTo>
                  <a:lnTo>
                    <a:pt x="17559" y="25526"/>
                  </a:lnTo>
                  <a:lnTo>
                    <a:pt x="28303" y="33375"/>
                  </a:lnTo>
                  <a:lnTo>
                    <a:pt x="25781" y="25526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4"/>
            <p:cNvSpPr/>
            <p:nvPr/>
          </p:nvSpPr>
          <p:spPr>
            <a:xfrm>
              <a:off x="704543" y="634996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65"/>
                  </a:lnTo>
                  <a:lnTo>
                    <a:pt x="0" y="12865"/>
                  </a:lnTo>
                  <a:lnTo>
                    <a:pt x="10891" y="20700"/>
                  </a:lnTo>
                  <a:lnTo>
                    <a:pt x="6802" y="33388"/>
                  </a:lnTo>
                  <a:lnTo>
                    <a:pt x="17559" y="25539"/>
                  </a:lnTo>
                  <a:lnTo>
                    <a:pt x="25773" y="25539"/>
                  </a:lnTo>
                  <a:lnTo>
                    <a:pt x="24213" y="20700"/>
                  </a:lnTo>
                  <a:lnTo>
                    <a:pt x="35118" y="12865"/>
                  </a:lnTo>
                  <a:lnTo>
                    <a:pt x="13444" y="12865"/>
                  </a:lnTo>
                  <a:lnTo>
                    <a:pt x="21673" y="12852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3" y="25539"/>
                  </a:moveTo>
                  <a:lnTo>
                    <a:pt x="17559" y="25539"/>
                  </a:lnTo>
                  <a:lnTo>
                    <a:pt x="28303" y="33388"/>
                  </a:lnTo>
                  <a:lnTo>
                    <a:pt x="25773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5"/>
            <p:cNvSpPr/>
            <p:nvPr/>
          </p:nvSpPr>
          <p:spPr>
            <a:xfrm>
              <a:off x="760121" y="633519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52"/>
                  </a:lnTo>
                  <a:lnTo>
                    <a:pt x="0" y="12852"/>
                  </a:lnTo>
                  <a:lnTo>
                    <a:pt x="10891" y="20688"/>
                  </a:lnTo>
                  <a:lnTo>
                    <a:pt x="6802" y="33375"/>
                  </a:lnTo>
                  <a:lnTo>
                    <a:pt x="17559" y="25526"/>
                  </a:lnTo>
                  <a:lnTo>
                    <a:pt x="25778" y="25526"/>
                  </a:lnTo>
                  <a:lnTo>
                    <a:pt x="24213" y="20688"/>
                  </a:lnTo>
                  <a:lnTo>
                    <a:pt x="35118" y="12852"/>
                  </a:lnTo>
                  <a:lnTo>
                    <a:pt x="13431" y="12852"/>
                  </a:lnTo>
                  <a:lnTo>
                    <a:pt x="21673" y="12839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8" y="25526"/>
                  </a:moveTo>
                  <a:lnTo>
                    <a:pt x="17559" y="25526"/>
                  </a:lnTo>
                  <a:lnTo>
                    <a:pt x="28316" y="33375"/>
                  </a:lnTo>
                  <a:lnTo>
                    <a:pt x="25778" y="25526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6"/>
            <p:cNvSpPr/>
            <p:nvPr/>
          </p:nvSpPr>
          <p:spPr>
            <a:xfrm>
              <a:off x="800919" y="629438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65"/>
                  </a:lnTo>
                  <a:lnTo>
                    <a:pt x="0" y="12865"/>
                  </a:lnTo>
                  <a:lnTo>
                    <a:pt x="10904" y="20701"/>
                  </a:lnTo>
                  <a:lnTo>
                    <a:pt x="6802" y="33388"/>
                  </a:lnTo>
                  <a:lnTo>
                    <a:pt x="17559" y="25527"/>
                  </a:lnTo>
                  <a:lnTo>
                    <a:pt x="25774" y="25527"/>
                  </a:lnTo>
                  <a:lnTo>
                    <a:pt x="24213" y="20701"/>
                  </a:lnTo>
                  <a:lnTo>
                    <a:pt x="35118" y="12865"/>
                  </a:lnTo>
                  <a:lnTo>
                    <a:pt x="13431" y="12865"/>
                  </a:lnTo>
                  <a:lnTo>
                    <a:pt x="21686" y="12852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4" y="25527"/>
                  </a:moveTo>
                  <a:lnTo>
                    <a:pt x="17559" y="25527"/>
                  </a:lnTo>
                  <a:lnTo>
                    <a:pt x="28316" y="33388"/>
                  </a:lnTo>
                  <a:lnTo>
                    <a:pt x="25774" y="25527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7"/>
            <p:cNvSpPr/>
            <p:nvPr/>
          </p:nvSpPr>
          <p:spPr>
            <a:xfrm>
              <a:off x="815687" y="623847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77"/>
                  </a:lnTo>
                  <a:lnTo>
                    <a:pt x="0" y="12877"/>
                  </a:lnTo>
                  <a:lnTo>
                    <a:pt x="10904" y="20713"/>
                  </a:lnTo>
                  <a:lnTo>
                    <a:pt x="6814" y="33401"/>
                  </a:lnTo>
                  <a:lnTo>
                    <a:pt x="17559" y="25539"/>
                  </a:lnTo>
                  <a:lnTo>
                    <a:pt x="25782" y="25539"/>
                  </a:lnTo>
                  <a:lnTo>
                    <a:pt x="24226" y="20713"/>
                  </a:lnTo>
                  <a:lnTo>
                    <a:pt x="35130" y="12877"/>
                  </a:lnTo>
                  <a:lnTo>
                    <a:pt x="13444" y="12877"/>
                  </a:lnTo>
                  <a:lnTo>
                    <a:pt x="21686" y="12865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82" y="25539"/>
                  </a:moveTo>
                  <a:lnTo>
                    <a:pt x="17559" y="25539"/>
                  </a:lnTo>
                  <a:lnTo>
                    <a:pt x="28316" y="33401"/>
                  </a:lnTo>
                  <a:lnTo>
                    <a:pt x="25782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8"/>
            <p:cNvSpPr/>
            <p:nvPr/>
          </p:nvSpPr>
          <p:spPr>
            <a:xfrm>
              <a:off x="800921" y="618289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77"/>
                  </a:lnTo>
                  <a:lnTo>
                    <a:pt x="0" y="12877"/>
                  </a:lnTo>
                  <a:lnTo>
                    <a:pt x="10904" y="20701"/>
                  </a:lnTo>
                  <a:lnTo>
                    <a:pt x="6802" y="33388"/>
                  </a:lnTo>
                  <a:lnTo>
                    <a:pt x="17559" y="25539"/>
                  </a:lnTo>
                  <a:lnTo>
                    <a:pt x="25773" y="25539"/>
                  </a:lnTo>
                  <a:lnTo>
                    <a:pt x="24213" y="20701"/>
                  </a:lnTo>
                  <a:lnTo>
                    <a:pt x="35118" y="12877"/>
                  </a:lnTo>
                  <a:lnTo>
                    <a:pt x="13431" y="12877"/>
                  </a:lnTo>
                  <a:lnTo>
                    <a:pt x="21686" y="12865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3" y="25539"/>
                  </a:moveTo>
                  <a:lnTo>
                    <a:pt x="17559" y="25539"/>
                  </a:lnTo>
                  <a:lnTo>
                    <a:pt x="28303" y="33388"/>
                  </a:lnTo>
                  <a:lnTo>
                    <a:pt x="25773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9"/>
            <p:cNvSpPr/>
            <p:nvPr/>
          </p:nvSpPr>
          <p:spPr>
            <a:xfrm>
              <a:off x="760312" y="614225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23" y="0"/>
                  </a:moveTo>
                  <a:lnTo>
                    <a:pt x="13409" y="12877"/>
                  </a:lnTo>
                  <a:lnTo>
                    <a:pt x="0" y="12877"/>
                  </a:lnTo>
                  <a:lnTo>
                    <a:pt x="10856" y="20701"/>
                  </a:lnTo>
                  <a:lnTo>
                    <a:pt x="6767" y="33401"/>
                  </a:lnTo>
                  <a:lnTo>
                    <a:pt x="17536" y="25539"/>
                  </a:lnTo>
                  <a:lnTo>
                    <a:pt x="25749" y="25539"/>
                  </a:lnTo>
                  <a:lnTo>
                    <a:pt x="24191" y="20701"/>
                  </a:lnTo>
                  <a:lnTo>
                    <a:pt x="35060" y="12877"/>
                  </a:lnTo>
                  <a:lnTo>
                    <a:pt x="13409" y="12877"/>
                  </a:lnTo>
                  <a:lnTo>
                    <a:pt x="21638" y="12839"/>
                  </a:lnTo>
                  <a:lnTo>
                    <a:pt x="17523" y="0"/>
                  </a:lnTo>
                  <a:close/>
                </a:path>
                <a:path w="35559" h="33654">
                  <a:moveTo>
                    <a:pt x="25749" y="25539"/>
                  </a:moveTo>
                  <a:lnTo>
                    <a:pt x="17536" y="25539"/>
                  </a:lnTo>
                  <a:lnTo>
                    <a:pt x="28280" y="33401"/>
                  </a:lnTo>
                  <a:lnTo>
                    <a:pt x="25749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30"/>
          <p:cNvSpPr/>
          <p:nvPr/>
        </p:nvSpPr>
        <p:spPr>
          <a:xfrm>
            <a:off x="4575175" y="5130067"/>
            <a:ext cx="0" cy="608965"/>
          </a:xfrm>
          <a:custGeom>
            <a:avLst/>
            <a:gdLst/>
            <a:ahLst/>
            <a:cxnLst/>
            <a:rect l="l" t="t" r="r" b="b"/>
            <a:pathLst>
              <a:path h="608964">
                <a:moveTo>
                  <a:pt x="0" y="0"/>
                </a:moveTo>
                <a:lnTo>
                  <a:pt x="0" y="608533"/>
                </a:lnTo>
              </a:path>
            </a:pathLst>
          </a:custGeom>
          <a:ln w="6350">
            <a:solidFill>
              <a:srgbClr val="97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31"/>
          <p:cNvSpPr txBox="1"/>
          <p:nvPr/>
        </p:nvSpPr>
        <p:spPr>
          <a:xfrm>
            <a:off x="7286396" y="5868009"/>
            <a:ext cx="1400810" cy="568960"/>
          </a:xfrm>
          <a:prstGeom prst="rect">
            <a:avLst/>
          </a:prstGeom>
          <a:solidFill>
            <a:srgbClr val="EDEDED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25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Logo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470" y="419982"/>
            <a:ext cx="1900637" cy="569751"/>
          </a:xfrm>
          <a:prstGeom prst="rect">
            <a:avLst/>
          </a:prstGeom>
        </p:spPr>
      </p:pic>
      <p:sp>
        <p:nvSpPr>
          <p:cNvPr id="28" name="object 10"/>
          <p:cNvSpPr/>
          <p:nvPr/>
        </p:nvSpPr>
        <p:spPr>
          <a:xfrm>
            <a:off x="0" y="0"/>
            <a:ext cx="9144000" cy="180340"/>
          </a:xfrm>
          <a:custGeom>
            <a:avLst/>
            <a:gdLst/>
            <a:ahLst/>
            <a:cxnLst/>
            <a:rect l="l" t="t" r="r" b="b"/>
            <a:pathLst>
              <a:path w="9144000" h="18034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47AE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1"/>
          <p:cNvSpPr/>
          <p:nvPr/>
        </p:nvSpPr>
        <p:spPr>
          <a:xfrm>
            <a:off x="0" y="6678003"/>
            <a:ext cx="9144000" cy="180340"/>
          </a:xfrm>
          <a:custGeom>
            <a:avLst/>
            <a:gdLst/>
            <a:ahLst/>
            <a:cxnLst/>
            <a:rect l="l" t="t" r="r" b="b"/>
            <a:pathLst>
              <a:path w="9144000" h="18034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F392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143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Objectives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GB" smtClean="0"/>
              <a:t>RE</a:t>
            </a:r>
            <a:r>
              <a:rPr lang="en-GB" baseline="30000" smtClean="0"/>
              <a:t>4</a:t>
            </a:r>
            <a:r>
              <a:rPr lang="en-GB" smtClean="0"/>
              <a:t> </a:t>
            </a:r>
            <a:r>
              <a:rPr lang="en-GB"/>
              <a:t>demonstration in an industrial </a:t>
            </a:r>
            <a:r>
              <a:rPr lang="en-GB" smtClean="0"/>
              <a:t>environment</a:t>
            </a:r>
          </a:p>
          <a:p>
            <a:pPr lvl="1"/>
            <a:r>
              <a:rPr lang="fr-FR"/>
              <a:t>For new constructions &amp; refurbishment</a:t>
            </a:r>
          </a:p>
          <a:p>
            <a:pPr lvl="1"/>
            <a:r>
              <a:rPr lang="fr-FR"/>
              <a:t>Demonstration of strategy for disassembly &amp; </a:t>
            </a:r>
            <a:r>
              <a:rPr lang="fr-FR" smtClean="0"/>
              <a:t>reuse</a:t>
            </a:r>
            <a:endParaRPr lang="en-GB" smtClean="0"/>
          </a:p>
          <a:p>
            <a:pPr marL="514350" indent="-514350">
              <a:buFont typeface="+mj-lt"/>
              <a:buAutoNum type="arabicPeriod" startAt="5"/>
            </a:pPr>
            <a:r>
              <a:rPr lang="fr-FR" smtClean="0"/>
              <a:t>Enhance sustainability &amp; future applications of RE</a:t>
            </a:r>
            <a:r>
              <a:rPr lang="fr-FR" baseline="30000" smtClean="0"/>
              <a:t>4</a:t>
            </a:r>
            <a:r>
              <a:rPr lang="fr-FR" smtClean="0"/>
              <a:t> prefab. products</a:t>
            </a:r>
          </a:p>
          <a:p>
            <a:pPr lvl="1"/>
            <a:r>
              <a:rPr lang="fr-FR"/>
              <a:t>&gt;30% </a:t>
            </a:r>
            <a:r>
              <a:rPr lang="fr-FR" smtClean="0"/>
              <a:t>CO</a:t>
            </a:r>
            <a:r>
              <a:rPr lang="fr-FR" baseline="-25000" smtClean="0"/>
              <a:t>2</a:t>
            </a:r>
            <a:r>
              <a:rPr lang="fr-FR" smtClean="0"/>
              <a:t> savings &amp; </a:t>
            </a:r>
            <a:br>
              <a:rPr lang="fr-FR" smtClean="0"/>
            </a:br>
            <a:r>
              <a:rPr lang="fr-FR" smtClean="0"/>
              <a:t>20% energy savings</a:t>
            </a:r>
          </a:p>
          <a:p>
            <a:pPr lvl="1"/>
            <a:r>
              <a:rPr lang="fr-FR" smtClean="0"/>
              <a:t>Resource efficiency: </a:t>
            </a:r>
            <a:br>
              <a:rPr lang="fr-FR" smtClean="0"/>
            </a:br>
            <a:r>
              <a:rPr lang="fr-FR" smtClean="0"/>
              <a:t>min. 65% recycled materials in final product</a:t>
            </a:r>
          </a:p>
          <a:p>
            <a:pPr lvl="1"/>
            <a:r>
              <a:rPr lang="fr-FR" smtClean="0"/>
              <a:t>Less waste generation &amp; disposal</a:t>
            </a:r>
            <a:endParaRPr lang="en-GB"/>
          </a:p>
          <a:p>
            <a:endParaRPr lang="en-GB"/>
          </a:p>
        </p:txBody>
      </p:sp>
      <p:pic>
        <p:nvPicPr>
          <p:cNvPr id="14" name="Picture 4" descr="C:\Users\AK\Pictures\Construction\Prefab 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74" y="1825625"/>
            <a:ext cx="356495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AK\Pictures\RE4 promo\icons-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25000"/>
          <a:stretch/>
        </p:blipFill>
        <p:spPr bwMode="auto">
          <a:xfrm>
            <a:off x="3448239" y="638202"/>
            <a:ext cx="720000" cy="72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61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Objectives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GB"/>
              <a:t>Development of a BIM-compatible DSS and platform for CDW estimation and </a:t>
            </a:r>
            <a:r>
              <a:rPr lang="en-GB" smtClean="0"/>
              <a:t>management </a:t>
            </a:r>
          </a:p>
          <a:p>
            <a:pPr lvl="1"/>
            <a:r>
              <a:rPr lang="fr-FR" smtClean="0"/>
              <a:t>Support owners &amp; construction/demolition companies</a:t>
            </a:r>
            <a:endParaRPr lang="en-GB" smtClean="0"/>
          </a:p>
          <a:p>
            <a:pPr marL="514350" indent="-514350">
              <a:buFont typeface="+mj-lt"/>
              <a:buAutoNum type="arabicPeriod" startAt="7"/>
            </a:pPr>
            <a:r>
              <a:rPr lang="en-GB"/>
              <a:t>Development of business models for industrial exploitation</a:t>
            </a:r>
          </a:p>
          <a:p>
            <a:pPr lvl="1"/>
            <a:r>
              <a:rPr lang="fr-FR" smtClean="0"/>
              <a:t>Enhance replication potential</a:t>
            </a:r>
          </a:p>
          <a:p>
            <a:pPr lvl="1"/>
            <a:r>
              <a:rPr lang="fr-FR" smtClean="0"/>
              <a:t>Economic assessment to evaluate profitability, undertand future cash flows, &amp; highlight need for additional funding/investment</a:t>
            </a:r>
          </a:p>
        </p:txBody>
      </p:sp>
      <p:pic>
        <p:nvPicPr>
          <p:cNvPr id="5" name="Picture 4" descr="C:\Users\AK\Pictures\RE4 promo\icons-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33"/>
          <a:stretch/>
        </p:blipFill>
        <p:spPr bwMode="auto">
          <a:xfrm>
            <a:off x="3448239" y="623850"/>
            <a:ext cx="720000" cy="73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746620"/>
            <a:ext cx="3886200" cy="2509348"/>
          </a:xfrm>
        </p:spPr>
      </p:pic>
    </p:spTree>
    <p:extLst>
      <p:ext uri="{BB962C8B-B14F-4D97-AF65-F5344CB8AC3E}">
        <p14:creationId xmlns:p14="http://schemas.microsoft.com/office/powerpoint/2010/main" val="332312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Project partners</a:t>
            </a:r>
            <a:endParaRPr lang="en-GB"/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847" y="1604833"/>
            <a:ext cx="3765961" cy="4571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" name="Group 51"/>
          <p:cNvGrpSpPr/>
          <p:nvPr/>
        </p:nvGrpSpPr>
        <p:grpSpPr>
          <a:xfrm>
            <a:off x="425548" y="2073451"/>
            <a:ext cx="3122616" cy="1906079"/>
            <a:chOff x="425548" y="2073451"/>
            <a:chExt cx="3122616" cy="1906079"/>
          </a:xfrm>
        </p:grpSpPr>
        <p:grpSp>
          <p:nvGrpSpPr>
            <p:cNvPr id="53" name="Group 52"/>
            <p:cNvGrpSpPr/>
            <p:nvPr/>
          </p:nvGrpSpPr>
          <p:grpSpPr>
            <a:xfrm>
              <a:off x="425548" y="2073451"/>
              <a:ext cx="2758050" cy="1180145"/>
              <a:chOff x="425548" y="2073451"/>
              <a:chExt cx="2758050" cy="1180145"/>
            </a:xfrm>
          </p:grpSpPr>
          <p:sp>
            <p:nvSpPr>
              <p:cNvPr id="55" name="Rounded Rectangle 54"/>
              <p:cNvSpPr/>
              <p:nvPr/>
            </p:nvSpPr>
            <p:spPr>
              <a:xfrm>
                <a:off x="425548" y="2073451"/>
                <a:ext cx="2758050" cy="1180145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39B5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fr-FR" b="1" smtClean="0">
                    <a:solidFill>
                      <a:schemeClr val="tx2"/>
                    </a:solidFill>
                  </a:rPr>
                  <a:t>UK</a:t>
                </a:r>
                <a:endParaRPr lang="en-GB" b="1">
                  <a:solidFill>
                    <a:schemeClr val="tx2"/>
                  </a:solidFill>
                </a:endParaRPr>
              </a:p>
            </p:txBody>
          </p:sp>
          <p:pic>
            <p:nvPicPr>
              <p:cNvPr id="56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093" y="2224079"/>
                <a:ext cx="908050" cy="3349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7" name="object 8"/>
              <p:cNvSpPr/>
              <p:nvPr/>
            </p:nvSpPr>
            <p:spPr>
              <a:xfrm>
                <a:off x="536336" y="2714999"/>
                <a:ext cx="1097782" cy="318356"/>
              </a:xfrm>
              <a:prstGeom prst="rect">
                <a:avLst/>
              </a:prstGeom>
              <a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" name="object 4"/>
              <p:cNvSpPr/>
              <p:nvPr/>
            </p:nvSpPr>
            <p:spPr>
              <a:xfrm>
                <a:off x="1957931" y="2671669"/>
                <a:ext cx="1076041" cy="405015"/>
              </a:xfrm>
              <a:prstGeom prst="rect">
                <a:avLst/>
              </a:prstGeom>
              <a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cxnSp>
          <p:nvCxnSpPr>
            <p:cNvPr id="54" name="Straight Connector 53"/>
            <p:cNvCxnSpPr/>
            <p:nvPr/>
          </p:nvCxnSpPr>
          <p:spPr>
            <a:xfrm flipH="1" flipV="1">
              <a:off x="3139627" y="3193759"/>
              <a:ext cx="408537" cy="785771"/>
            </a:xfrm>
            <a:prstGeom prst="line">
              <a:avLst/>
            </a:prstGeom>
            <a:ln w="19050">
              <a:solidFill>
                <a:srgbClr val="39B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3536488" y="1483378"/>
            <a:ext cx="1088007" cy="3095951"/>
            <a:chOff x="3536488" y="1483378"/>
            <a:chExt cx="1088007" cy="3095951"/>
          </a:xfrm>
        </p:grpSpPr>
        <p:grpSp>
          <p:nvGrpSpPr>
            <p:cNvPr id="60" name="Group 59"/>
            <p:cNvGrpSpPr/>
            <p:nvPr/>
          </p:nvGrpSpPr>
          <p:grpSpPr>
            <a:xfrm>
              <a:off x="3536488" y="1483378"/>
              <a:ext cx="1088007" cy="1237362"/>
              <a:chOff x="3536488" y="1483378"/>
              <a:chExt cx="1088007" cy="1237362"/>
            </a:xfrm>
          </p:grpSpPr>
          <p:sp>
            <p:nvSpPr>
              <p:cNvPr id="62" name="Rounded Rectangle 61"/>
              <p:cNvSpPr/>
              <p:nvPr/>
            </p:nvSpPr>
            <p:spPr>
              <a:xfrm>
                <a:off x="3536488" y="1483378"/>
                <a:ext cx="1088007" cy="123736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39B5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fr-FR" b="1" smtClean="0">
                    <a:solidFill>
                      <a:schemeClr val="tx2"/>
                    </a:solidFill>
                  </a:rPr>
                  <a:t>Belgium</a:t>
                </a:r>
                <a:endParaRPr lang="en-GB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63" name="object 3"/>
              <p:cNvSpPr/>
              <p:nvPr/>
            </p:nvSpPr>
            <p:spPr>
              <a:xfrm>
                <a:off x="3874171" y="1890452"/>
                <a:ext cx="412640" cy="781685"/>
              </a:xfrm>
              <a:prstGeom prst="rect">
                <a:avLst/>
              </a:prstGeom>
              <a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cxnSp>
          <p:nvCxnSpPr>
            <p:cNvPr id="61" name="Straight Connector 60"/>
            <p:cNvCxnSpPr/>
            <p:nvPr/>
          </p:nvCxnSpPr>
          <p:spPr>
            <a:xfrm flipH="1" flipV="1">
              <a:off x="4286812" y="2715001"/>
              <a:ext cx="197724" cy="1864328"/>
            </a:xfrm>
            <a:prstGeom prst="line">
              <a:avLst/>
            </a:prstGeom>
            <a:ln w="19050">
              <a:solidFill>
                <a:srgbClr val="39B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332453" y="3922466"/>
            <a:ext cx="4589925" cy="1224107"/>
            <a:chOff x="332453" y="3922466"/>
            <a:chExt cx="4589925" cy="1224107"/>
          </a:xfrm>
        </p:grpSpPr>
        <p:grpSp>
          <p:nvGrpSpPr>
            <p:cNvPr id="65" name="Group 64"/>
            <p:cNvGrpSpPr/>
            <p:nvPr/>
          </p:nvGrpSpPr>
          <p:grpSpPr>
            <a:xfrm>
              <a:off x="332453" y="3922466"/>
              <a:ext cx="2701519" cy="946546"/>
              <a:chOff x="332453" y="3922466"/>
              <a:chExt cx="2701519" cy="946546"/>
            </a:xfrm>
          </p:grpSpPr>
          <p:sp>
            <p:nvSpPr>
              <p:cNvPr id="67" name="Rounded Rectangle 66"/>
              <p:cNvSpPr/>
              <p:nvPr/>
            </p:nvSpPr>
            <p:spPr>
              <a:xfrm>
                <a:off x="332453" y="3922466"/>
                <a:ext cx="2701519" cy="946546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39B5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fr-FR" b="1" smtClean="0">
                    <a:solidFill>
                      <a:schemeClr val="tx2"/>
                    </a:solidFill>
                  </a:rPr>
                  <a:t>Italy</a:t>
                </a:r>
                <a:endParaRPr lang="en-GB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68" name="object 7"/>
              <p:cNvSpPr/>
              <p:nvPr/>
            </p:nvSpPr>
            <p:spPr>
              <a:xfrm>
                <a:off x="932984" y="3979530"/>
                <a:ext cx="1038926" cy="411530"/>
              </a:xfrm>
              <a:prstGeom prst="rect">
                <a:avLst/>
              </a:prstGeom>
              <a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11"/>
              <p:cNvSpPr/>
              <p:nvPr/>
            </p:nvSpPr>
            <p:spPr>
              <a:xfrm>
                <a:off x="555256" y="4370724"/>
                <a:ext cx="1010893" cy="380336"/>
              </a:xfrm>
              <a:prstGeom prst="rect">
                <a:avLst/>
              </a:prstGeom>
              <a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" name="object 12"/>
              <p:cNvSpPr/>
              <p:nvPr/>
            </p:nvSpPr>
            <p:spPr>
              <a:xfrm>
                <a:off x="2018397" y="3979530"/>
                <a:ext cx="935359" cy="332043"/>
              </a:xfrm>
              <a:prstGeom prst="rect">
                <a:avLst/>
              </a:prstGeom>
              <a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" name="object 14"/>
              <p:cNvSpPr/>
              <p:nvPr/>
            </p:nvSpPr>
            <p:spPr>
              <a:xfrm>
                <a:off x="1840496" y="4430562"/>
                <a:ext cx="1053379" cy="297535"/>
              </a:xfrm>
              <a:prstGeom prst="rect">
                <a:avLst/>
              </a:prstGeom>
              <a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cxnSp>
          <p:nvCxnSpPr>
            <p:cNvPr id="66" name="Straight Connector 65"/>
            <p:cNvCxnSpPr/>
            <p:nvPr/>
          </p:nvCxnSpPr>
          <p:spPr>
            <a:xfrm flipH="1" flipV="1">
              <a:off x="3033973" y="4488231"/>
              <a:ext cx="1888405" cy="658342"/>
            </a:xfrm>
            <a:prstGeom prst="line">
              <a:avLst/>
            </a:prstGeom>
            <a:ln w="19050">
              <a:solidFill>
                <a:srgbClr val="39B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1824983" y="5264209"/>
            <a:ext cx="1926621" cy="912190"/>
            <a:chOff x="1824983" y="5264209"/>
            <a:chExt cx="1926621" cy="912190"/>
          </a:xfrm>
        </p:grpSpPr>
        <p:grpSp>
          <p:nvGrpSpPr>
            <p:cNvPr id="73" name="Group 72"/>
            <p:cNvGrpSpPr/>
            <p:nvPr/>
          </p:nvGrpSpPr>
          <p:grpSpPr>
            <a:xfrm>
              <a:off x="1824983" y="5264209"/>
              <a:ext cx="1000843" cy="912190"/>
              <a:chOff x="1824983" y="5264209"/>
              <a:chExt cx="1000843" cy="912190"/>
            </a:xfrm>
          </p:grpSpPr>
          <p:sp>
            <p:nvSpPr>
              <p:cNvPr id="75" name="Rounded Rectangle 74"/>
              <p:cNvSpPr/>
              <p:nvPr/>
            </p:nvSpPr>
            <p:spPr>
              <a:xfrm>
                <a:off x="1824983" y="5264209"/>
                <a:ext cx="1000843" cy="9121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39B5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fr-FR" b="1" smtClean="0">
                    <a:solidFill>
                      <a:schemeClr val="tx2"/>
                    </a:solidFill>
                  </a:rPr>
                  <a:t>Spain</a:t>
                </a:r>
                <a:endParaRPr lang="en-GB" b="1">
                  <a:solidFill>
                    <a:schemeClr val="tx2"/>
                  </a:solidFill>
                </a:endParaRPr>
              </a:p>
            </p:txBody>
          </p:sp>
          <p:pic>
            <p:nvPicPr>
              <p:cNvPr id="76" name="Image 5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0890" y="5666494"/>
                <a:ext cx="908052" cy="442722"/>
              </a:xfrm>
              <a:prstGeom prst="rect">
                <a:avLst/>
              </a:prstGeom>
            </p:spPr>
          </p:pic>
        </p:grpSp>
        <p:cxnSp>
          <p:nvCxnSpPr>
            <p:cNvPr id="74" name="Straight Connector 73"/>
            <p:cNvCxnSpPr/>
            <p:nvPr/>
          </p:nvCxnSpPr>
          <p:spPr>
            <a:xfrm flipH="1" flipV="1">
              <a:off x="2825828" y="5513927"/>
              <a:ext cx="925776" cy="232199"/>
            </a:xfrm>
            <a:prstGeom prst="line">
              <a:avLst/>
            </a:prstGeom>
            <a:ln w="19050">
              <a:solidFill>
                <a:srgbClr val="39B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5725682" y="1483378"/>
            <a:ext cx="2612453" cy="1180145"/>
            <a:chOff x="5725682" y="1483378"/>
            <a:chExt cx="2612453" cy="1180145"/>
          </a:xfrm>
        </p:grpSpPr>
        <p:grpSp>
          <p:nvGrpSpPr>
            <p:cNvPr id="78" name="Group 77"/>
            <p:cNvGrpSpPr/>
            <p:nvPr/>
          </p:nvGrpSpPr>
          <p:grpSpPr>
            <a:xfrm>
              <a:off x="7305015" y="1483378"/>
              <a:ext cx="1033120" cy="1180145"/>
              <a:chOff x="7305015" y="1483378"/>
              <a:chExt cx="1033120" cy="1180145"/>
            </a:xfrm>
          </p:grpSpPr>
          <p:sp>
            <p:nvSpPr>
              <p:cNvPr id="80" name="Rounded Rectangle 79"/>
              <p:cNvSpPr/>
              <p:nvPr/>
            </p:nvSpPr>
            <p:spPr>
              <a:xfrm>
                <a:off x="7305015" y="1483378"/>
                <a:ext cx="1033120" cy="1180145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39B5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fr-FR" b="1" smtClean="0">
                    <a:solidFill>
                      <a:schemeClr val="tx2"/>
                    </a:solidFill>
                  </a:rPr>
                  <a:t>Sweden</a:t>
                </a:r>
              </a:p>
            </p:txBody>
          </p:sp>
          <p:sp>
            <p:nvSpPr>
              <p:cNvPr id="81" name="object 5"/>
              <p:cNvSpPr/>
              <p:nvPr/>
            </p:nvSpPr>
            <p:spPr>
              <a:xfrm>
                <a:off x="7517420" y="1960928"/>
                <a:ext cx="687595" cy="546638"/>
              </a:xfrm>
              <a:prstGeom prst="rect">
                <a:avLst/>
              </a:prstGeom>
              <a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cxnSp>
          <p:nvCxnSpPr>
            <p:cNvPr id="79" name="Straight Connector 78"/>
            <p:cNvCxnSpPr/>
            <p:nvPr/>
          </p:nvCxnSpPr>
          <p:spPr>
            <a:xfrm flipH="1">
              <a:off x="5725682" y="2120471"/>
              <a:ext cx="1579334" cy="0"/>
            </a:xfrm>
            <a:prstGeom prst="line">
              <a:avLst/>
            </a:prstGeom>
            <a:ln w="19050">
              <a:solidFill>
                <a:srgbClr val="39B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5221480" y="3033355"/>
            <a:ext cx="3003266" cy="1213905"/>
            <a:chOff x="5221480" y="3033355"/>
            <a:chExt cx="3003266" cy="1213905"/>
          </a:xfrm>
        </p:grpSpPr>
        <p:grpSp>
          <p:nvGrpSpPr>
            <p:cNvPr id="83" name="Group 82"/>
            <p:cNvGrpSpPr/>
            <p:nvPr/>
          </p:nvGrpSpPr>
          <p:grpSpPr>
            <a:xfrm>
              <a:off x="6810094" y="3033355"/>
              <a:ext cx="1414652" cy="814616"/>
              <a:chOff x="6810094" y="3033355"/>
              <a:chExt cx="1414652" cy="814616"/>
            </a:xfrm>
          </p:grpSpPr>
          <p:sp>
            <p:nvSpPr>
              <p:cNvPr id="85" name="Rounded Rectangle 84"/>
              <p:cNvSpPr/>
              <p:nvPr/>
            </p:nvSpPr>
            <p:spPr>
              <a:xfrm>
                <a:off x="6810094" y="3033355"/>
                <a:ext cx="1414652" cy="814616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39B5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fr-FR" b="1" smtClean="0">
                    <a:solidFill>
                      <a:schemeClr val="tx2"/>
                    </a:solidFill>
                  </a:rPr>
                  <a:t>Germany</a:t>
                </a:r>
                <a:endParaRPr lang="en-GB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86" name="object 10"/>
              <p:cNvSpPr/>
              <p:nvPr/>
            </p:nvSpPr>
            <p:spPr>
              <a:xfrm>
                <a:off x="6870318" y="3446516"/>
                <a:ext cx="1294203" cy="272463"/>
              </a:xfrm>
              <a:prstGeom prst="rect">
                <a:avLst/>
              </a:prstGeom>
              <a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cxnSp>
          <p:nvCxnSpPr>
            <p:cNvPr id="84" name="Straight Connector 83"/>
            <p:cNvCxnSpPr/>
            <p:nvPr/>
          </p:nvCxnSpPr>
          <p:spPr>
            <a:xfrm flipH="1">
              <a:off x="5221480" y="3443224"/>
              <a:ext cx="1588615" cy="804036"/>
            </a:xfrm>
            <a:prstGeom prst="line">
              <a:avLst/>
            </a:prstGeom>
            <a:ln w="19050">
              <a:solidFill>
                <a:srgbClr val="39B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>
            <a:off x="5486400" y="4185295"/>
            <a:ext cx="3395468" cy="720000"/>
            <a:chOff x="5486400" y="4185295"/>
            <a:chExt cx="3395468" cy="720000"/>
          </a:xfrm>
        </p:grpSpPr>
        <p:grpSp>
          <p:nvGrpSpPr>
            <p:cNvPr id="88" name="Group 87"/>
            <p:cNvGrpSpPr/>
            <p:nvPr/>
          </p:nvGrpSpPr>
          <p:grpSpPr>
            <a:xfrm>
              <a:off x="6761282" y="4185295"/>
              <a:ext cx="2120586" cy="720000"/>
              <a:chOff x="6761282" y="4185295"/>
              <a:chExt cx="2120586" cy="720000"/>
            </a:xfrm>
          </p:grpSpPr>
          <p:sp>
            <p:nvSpPr>
              <p:cNvPr id="90" name="Rounded Rectangle 89"/>
              <p:cNvSpPr/>
              <p:nvPr/>
            </p:nvSpPr>
            <p:spPr>
              <a:xfrm>
                <a:off x="6761282" y="4185295"/>
                <a:ext cx="2120586" cy="7200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39B5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fr-FR" b="1" smtClean="0">
                    <a:solidFill>
                      <a:schemeClr val="tx2"/>
                    </a:solidFill>
                  </a:rPr>
                  <a:t>Czech </a:t>
                </a:r>
                <a:br>
                  <a:rPr lang="fr-FR" b="1" smtClean="0">
                    <a:solidFill>
                      <a:schemeClr val="tx2"/>
                    </a:solidFill>
                  </a:rPr>
                </a:br>
                <a:r>
                  <a:rPr lang="fr-FR" b="1" smtClean="0">
                    <a:solidFill>
                      <a:schemeClr val="tx2"/>
                    </a:solidFill>
                  </a:rPr>
                  <a:t>Republic</a:t>
                </a:r>
                <a:endParaRPr lang="en-GB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91" name="object 9"/>
              <p:cNvSpPr/>
              <p:nvPr/>
            </p:nvSpPr>
            <p:spPr>
              <a:xfrm>
                <a:off x="7763940" y="4325422"/>
                <a:ext cx="1041083" cy="443303"/>
              </a:xfrm>
              <a:prstGeom prst="rect">
                <a:avLst/>
              </a:prstGeom>
              <a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cxnSp>
          <p:nvCxnSpPr>
            <p:cNvPr id="89" name="Straight Connector 88"/>
            <p:cNvCxnSpPr/>
            <p:nvPr/>
          </p:nvCxnSpPr>
          <p:spPr>
            <a:xfrm flipH="1">
              <a:off x="5486400" y="4680151"/>
              <a:ext cx="1274883" cy="0"/>
            </a:xfrm>
            <a:prstGeom prst="line">
              <a:avLst/>
            </a:prstGeom>
            <a:ln w="19050">
              <a:solidFill>
                <a:srgbClr val="39B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3" name="Picture 4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810"/>
          <a:stretch/>
        </p:blipFill>
        <p:spPr bwMode="auto">
          <a:xfrm>
            <a:off x="6914491" y="5222251"/>
            <a:ext cx="7810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4" name="Group 93"/>
          <p:cNvGrpSpPr/>
          <p:nvPr/>
        </p:nvGrpSpPr>
        <p:grpSpPr>
          <a:xfrm>
            <a:off x="7821575" y="5157224"/>
            <a:ext cx="1262604" cy="912190"/>
            <a:chOff x="7821575" y="5157224"/>
            <a:chExt cx="1262604" cy="912190"/>
          </a:xfrm>
        </p:grpSpPr>
        <p:sp>
          <p:nvSpPr>
            <p:cNvPr id="96" name="Rounded Rectangle 95"/>
            <p:cNvSpPr/>
            <p:nvPr/>
          </p:nvSpPr>
          <p:spPr>
            <a:xfrm>
              <a:off x="7821575" y="5157224"/>
              <a:ext cx="1262604" cy="91219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39B5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r-FR" b="1" smtClean="0">
                  <a:solidFill>
                    <a:schemeClr val="tx2"/>
                  </a:solidFill>
                </a:rPr>
                <a:t>Taiwan</a:t>
              </a:r>
              <a:endParaRPr lang="en-GB" b="1">
                <a:solidFill>
                  <a:schemeClr val="tx2"/>
                </a:solidFill>
              </a:endParaRPr>
            </a:p>
          </p:txBody>
        </p:sp>
        <p:sp>
          <p:nvSpPr>
            <p:cNvPr id="97" name="object 13"/>
            <p:cNvSpPr/>
            <p:nvPr/>
          </p:nvSpPr>
          <p:spPr>
            <a:xfrm>
              <a:off x="7944634" y="5613319"/>
              <a:ext cx="1092170" cy="265615"/>
            </a:xfrm>
            <a:prstGeom prst="rect">
              <a:avLst/>
            </a:prstGeom>
            <a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cxnSp>
        <p:nvCxnSpPr>
          <p:cNvPr id="95" name="Straight Connector 94"/>
          <p:cNvCxnSpPr/>
          <p:nvPr/>
        </p:nvCxnSpPr>
        <p:spPr>
          <a:xfrm flipH="1">
            <a:off x="7305015" y="5613319"/>
            <a:ext cx="516561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/>
          <p:cNvGrpSpPr/>
          <p:nvPr/>
        </p:nvGrpSpPr>
        <p:grpSpPr>
          <a:xfrm>
            <a:off x="787424" y="3483401"/>
            <a:ext cx="1330044" cy="842021"/>
            <a:chOff x="787424" y="3483401"/>
            <a:chExt cx="1330044" cy="842021"/>
          </a:xfrm>
        </p:grpSpPr>
        <p:sp>
          <p:nvSpPr>
            <p:cNvPr id="98" name="Rounded Rectangle 97"/>
            <p:cNvSpPr/>
            <p:nvPr/>
          </p:nvSpPr>
          <p:spPr>
            <a:xfrm>
              <a:off x="909740" y="3979530"/>
              <a:ext cx="1085413" cy="345892"/>
            </a:xfrm>
            <a:prstGeom prst="round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787424" y="3483401"/>
              <a:ext cx="1330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smtClean="0">
                  <a:solidFill>
                    <a:schemeClr val="accent3"/>
                  </a:solidFill>
                </a:rPr>
                <a:t>Coordinator</a:t>
              </a:r>
              <a:endParaRPr lang="en-GB" b="1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822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Timeline</a:t>
            </a:r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092344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46054" y="1995661"/>
            <a:ext cx="1488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600" smtClean="0"/>
              <a:t>Assessment of </a:t>
            </a:r>
            <a:r>
              <a:rPr lang="fr-FR" sz="1600"/>
              <a:t>CDW streams </a:t>
            </a:r>
            <a:r>
              <a:rPr lang="fr-FR" sz="1600" smtClean="0"/>
              <a:t>across Europe</a:t>
            </a:r>
            <a:endParaRPr lang="en-GB" sz="1600"/>
          </a:p>
        </p:txBody>
      </p:sp>
      <p:sp>
        <p:nvSpPr>
          <p:cNvPr id="6" name="TextBox 5"/>
          <p:cNvSpPr txBox="1"/>
          <p:nvPr/>
        </p:nvSpPr>
        <p:spPr>
          <a:xfrm>
            <a:off x="1910429" y="5331333"/>
            <a:ext cx="1686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600" smtClean="0"/>
              <a:t>CDW </a:t>
            </a:r>
            <a:r>
              <a:rPr lang="fr-FR" sz="1600"/>
              <a:t>separating system based on </a:t>
            </a:r>
            <a:r>
              <a:rPr lang="fr-FR" sz="1600" smtClean="0"/>
              <a:t>weight criteria</a:t>
            </a:r>
            <a:endParaRPr lang="en-GB" sz="1600"/>
          </a:p>
        </p:txBody>
      </p:sp>
      <p:sp>
        <p:nvSpPr>
          <p:cNvPr id="7" name="TextBox 6"/>
          <p:cNvSpPr txBox="1"/>
          <p:nvPr/>
        </p:nvSpPr>
        <p:spPr>
          <a:xfrm>
            <a:off x="3597409" y="1995660"/>
            <a:ext cx="1891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600" smtClean="0"/>
              <a:t>CDW </a:t>
            </a:r>
            <a:r>
              <a:rPr lang="fr-FR" sz="1600"/>
              <a:t>sorting system based on r</a:t>
            </a:r>
            <a:r>
              <a:rPr lang="fr-FR" sz="1600" smtClean="0"/>
              <a:t>obotic </a:t>
            </a:r>
            <a:r>
              <a:rPr lang="fr-FR" sz="1600"/>
              <a:t>NIR </a:t>
            </a:r>
            <a:r>
              <a:rPr lang="fr-FR" sz="1600" smtClean="0"/>
              <a:t>sensors</a:t>
            </a:r>
            <a:endParaRPr lang="en-GB" sz="1600"/>
          </a:p>
        </p:txBody>
      </p:sp>
      <p:sp>
        <p:nvSpPr>
          <p:cNvPr id="8" name="TextBox 7"/>
          <p:cNvSpPr txBox="1"/>
          <p:nvPr/>
        </p:nvSpPr>
        <p:spPr>
          <a:xfrm>
            <a:off x="3883227" y="5331333"/>
            <a:ext cx="2398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600" smtClean="0"/>
              <a:t>Design </a:t>
            </a:r>
            <a:r>
              <a:rPr lang="en-GB" sz="1600"/>
              <a:t>development of components for easy </a:t>
            </a:r>
            <a:r>
              <a:rPr lang="en-GB" sz="1600" smtClean="0"/>
              <a:t>installation &amp; disassembly</a:t>
            </a:r>
            <a:endParaRPr lang="en-GB" sz="1600"/>
          </a:p>
        </p:txBody>
      </p:sp>
      <p:sp>
        <p:nvSpPr>
          <p:cNvPr id="9" name="TextBox 8"/>
          <p:cNvSpPr txBox="1"/>
          <p:nvPr/>
        </p:nvSpPr>
        <p:spPr>
          <a:xfrm>
            <a:off x="5485663" y="1995661"/>
            <a:ext cx="2095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600" smtClean="0"/>
              <a:t>Large-scale </a:t>
            </a:r>
            <a:r>
              <a:rPr lang="en-GB" sz="1600"/>
              <a:t>production of the selected products </a:t>
            </a:r>
            <a:r>
              <a:rPr lang="en-GB" sz="1600" smtClean="0"/>
              <a:t>&amp; elements</a:t>
            </a:r>
            <a:endParaRPr lang="en-GB" sz="1600"/>
          </a:p>
        </p:txBody>
      </p:sp>
      <p:sp>
        <p:nvSpPr>
          <p:cNvPr id="10" name="TextBox 9"/>
          <p:cNvSpPr txBox="1"/>
          <p:nvPr/>
        </p:nvSpPr>
        <p:spPr>
          <a:xfrm>
            <a:off x="6305792" y="5331333"/>
            <a:ext cx="1947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600" smtClean="0"/>
              <a:t>Demonstration </a:t>
            </a:r>
            <a:r>
              <a:rPr lang="en-GB" sz="1600"/>
              <a:t>buildings &amp; performance </a:t>
            </a:r>
            <a:r>
              <a:rPr lang="en-GB" sz="1600" smtClean="0"/>
              <a:t>analysis</a:t>
            </a:r>
            <a:endParaRPr lang="en-GB" sz="1600"/>
          </a:p>
        </p:txBody>
      </p:sp>
      <p:sp>
        <p:nvSpPr>
          <p:cNvPr id="11" name="TextBox 10"/>
          <p:cNvSpPr txBox="1"/>
          <p:nvPr/>
        </p:nvSpPr>
        <p:spPr>
          <a:xfrm>
            <a:off x="616774" y="4685343"/>
            <a:ext cx="890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smtClean="0">
                <a:solidFill>
                  <a:schemeClr val="accent1"/>
                </a:solidFill>
              </a:rPr>
              <a:t>Project start</a:t>
            </a:r>
            <a:endParaRPr lang="en-GB" b="1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4544" y="4685343"/>
            <a:ext cx="890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smtClean="0">
                <a:solidFill>
                  <a:schemeClr val="accent1"/>
                </a:solidFill>
              </a:rPr>
              <a:t>Project end</a:t>
            </a:r>
            <a:endParaRPr lang="en-GB" b="1">
              <a:solidFill>
                <a:schemeClr val="accent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666614" y="2792610"/>
            <a:ext cx="0" cy="1185623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566536" y="2792608"/>
            <a:ext cx="0" cy="1185623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469300" y="2792609"/>
            <a:ext cx="0" cy="1185623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165981" y="4298797"/>
            <a:ext cx="0" cy="1032877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973292" y="4298797"/>
            <a:ext cx="0" cy="1032877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987857" y="4298797"/>
            <a:ext cx="0" cy="1032877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515771" y="39782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smtClean="0">
                <a:solidFill>
                  <a:schemeClr val="bg1"/>
                </a:solidFill>
              </a:rPr>
              <a:t>1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15138" y="39782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smtClean="0">
                <a:solidFill>
                  <a:schemeClr val="bg1"/>
                </a:solidFill>
              </a:rPr>
              <a:t>2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15693" y="39782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3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22449" y="39774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4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18457" y="39782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5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37014" y="39782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smtClean="0">
                <a:solidFill>
                  <a:schemeClr val="bg1"/>
                </a:solidFill>
              </a:rPr>
              <a:t>6</a:t>
            </a:r>
            <a:endParaRPr lang="en-GB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89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Results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104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/>
          <a:stretch/>
        </p:blipFill>
        <p:spPr>
          <a:xfrm>
            <a:off x="0" y="1219201"/>
            <a:ext cx="4575176" cy="234417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1998" y="1219200"/>
            <a:ext cx="4572000" cy="2344176"/>
          </a:xfrm>
          <a:prstGeom prst="rect">
            <a:avLst/>
          </a:prstGeom>
        </p:spPr>
      </p:pic>
      <p:sp>
        <p:nvSpPr>
          <p:cNvPr id="8" name="object 14"/>
          <p:cNvSpPr/>
          <p:nvPr/>
        </p:nvSpPr>
        <p:spPr>
          <a:xfrm>
            <a:off x="0" y="356337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6350">
            <a:solidFill>
              <a:srgbClr val="47AE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5"/>
          <p:cNvSpPr/>
          <p:nvPr/>
        </p:nvSpPr>
        <p:spPr>
          <a:xfrm>
            <a:off x="0" y="12192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6350">
            <a:solidFill>
              <a:srgbClr val="47AE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6"/>
          <p:cNvSpPr txBox="1"/>
          <p:nvPr/>
        </p:nvSpPr>
        <p:spPr>
          <a:xfrm>
            <a:off x="1078100" y="6277176"/>
            <a:ext cx="3174365" cy="242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750" dirty="0">
                <a:solidFill>
                  <a:srgbClr val="001689"/>
                </a:solidFill>
                <a:latin typeface="Arial"/>
                <a:cs typeface="Arial"/>
              </a:rPr>
              <a:t>This </a:t>
            </a:r>
            <a:r>
              <a:rPr sz="750" spc="-5" dirty="0">
                <a:solidFill>
                  <a:srgbClr val="001689"/>
                </a:solidFill>
                <a:latin typeface="Arial"/>
                <a:cs typeface="Arial"/>
              </a:rPr>
              <a:t>project has </a:t>
            </a:r>
            <a:r>
              <a:rPr sz="750" dirty="0">
                <a:solidFill>
                  <a:srgbClr val="001689"/>
                </a:solidFill>
                <a:latin typeface="Arial"/>
                <a:cs typeface="Arial"/>
              </a:rPr>
              <a:t>received funding from the European </a:t>
            </a:r>
            <a:r>
              <a:rPr sz="750" spc="-10" dirty="0">
                <a:solidFill>
                  <a:srgbClr val="001689"/>
                </a:solidFill>
                <a:latin typeface="Arial"/>
                <a:cs typeface="Arial"/>
              </a:rPr>
              <a:t>Union’s </a:t>
            </a:r>
            <a:r>
              <a:rPr sz="750" spc="-5" dirty="0">
                <a:solidFill>
                  <a:srgbClr val="001689"/>
                </a:solidFill>
                <a:latin typeface="Arial"/>
                <a:cs typeface="Arial"/>
              </a:rPr>
              <a:t>Horizon 2020  </a:t>
            </a:r>
            <a:r>
              <a:rPr sz="750" dirty="0">
                <a:solidFill>
                  <a:srgbClr val="001689"/>
                </a:solidFill>
                <a:latin typeface="Arial"/>
                <a:cs typeface="Arial"/>
              </a:rPr>
              <a:t>research </a:t>
            </a:r>
            <a:r>
              <a:rPr sz="750" spc="-5" dirty="0">
                <a:solidFill>
                  <a:srgbClr val="001689"/>
                </a:solidFill>
                <a:latin typeface="Arial"/>
                <a:cs typeface="Arial"/>
              </a:rPr>
              <a:t>and innovation program under grant agreement No.</a:t>
            </a:r>
            <a:r>
              <a:rPr sz="750" spc="-40" dirty="0">
                <a:solidFill>
                  <a:srgbClr val="001689"/>
                </a:solidFill>
                <a:latin typeface="Arial"/>
                <a:cs typeface="Arial"/>
              </a:rPr>
              <a:t> </a:t>
            </a:r>
            <a:r>
              <a:rPr sz="750" spc="-5" dirty="0">
                <a:solidFill>
                  <a:srgbClr val="001689"/>
                </a:solidFill>
                <a:latin typeface="Arial"/>
                <a:cs typeface="Arial"/>
              </a:rPr>
              <a:t>723583</a:t>
            </a:r>
            <a:endParaRPr sz="750" dirty="0">
              <a:latin typeface="Arial"/>
              <a:cs typeface="Arial"/>
            </a:endParaRPr>
          </a:p>
        </p:txBody>
      </p:sp>
      <p:grpSp>
        <p:nvGrpSpPr>
          <p:cNvPr id="11" name="Grouper 10"/>
          <p:cNvGrpSpPr/>
          <p:nvPr/>
        </p:nvGrpSpPr>
        <p:grpSpPr>
          <a:xfrm>
            <a:off x="467398" y="6224769"/>
            <a:ext cx="509905" cy="340360"/>
            <a:chOff x="467398" y="6086665"/>
            <a:chExt cx="509905" cy="340360"/>
          </a:xfrm>
        </p:grpSpPr>
        <p:sp>
          <p:nvSpPr>
            <p:cNvPr id="12" name="object 17"/>
            <p:cNvSpPr/>
            <p:nvPr/>
          </p:nvSpPr>
          <p:spPr>
            <a:xfrm>
              <a:off x="467398" y="6086665"/>
              <a:ext cx="509905" cy="340360"/>
            </a:xfrm>
            <a:custGeom>
              <a:avLst/>
              <a:gdLst/>
              <a:ahLst/>
              <a:cxnLst/>
              <a:rect l="l" t="t" r="r" b="b"/>
              <a:pathLst>
                <a:path w="509905" h="340360">
                  <a:moveTo>
                    <a:pt x="0" y="339750"/>
                  </a:moveTo>
                  <a:lnTo>
                    <a:pt x="509600" y="339750"/>
                  </a:lnTo>
                  <a:lnTo>
                    <a:pt x="509600" y="0"/>
                  </a:lnTo>
                  <a:lnTo>
                    <a:pt x="0" y="0"/>
                  </a:lnTo>
                  <a:lnTo>
                    <a:pt x="0" y="33975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8"/>
            <p:cNvSpPr/>
            <p:nvPr/>
          </p:nvSpPr>
          <p:spPr>
            <a:xfrm>
              <a:off x="704534" y="612730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65"/>
                  </a:lnTo>
                  <a:lnTo>
                    <a:pt x="0" y="12865"/>
                  </a:lnTo>
                  <a:lnTo>
                    <a:pt x="10891" y="20700"/>
                  </a:lnTo>
                  <a:lnTo>
                    <a:pt x="6802" y="33388"/>
                  </a:lnTo>
                  <a:lnTo>
                    <a:pt x="17559" y="25539"/>
                  </a:lnTo>
                  <a:lnTo>
                    <a:pt x="25773" y="25539"/>
                  </a:lnTo>
                  <a:lnTo>
                    <a:pt x="24213" y="20700"/>
                  </a:lnTo>
                  <a:lnTo>
                    <a:pt x="35118" y="12865"/>
                  </a:lnTo>
                  <a:lnTo>
                    <a:pt x="13431" y="12865"/>
                  </a:lnTo>
                  <a:lnTo>
                    <a:pt x="21673" y="12852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3" y="25539"/>
                  </a:moveTo>
                  <a:lnTo>
                    <a:pt x="17559" y="25539"/>
                  </a:lnTo>
                  <a:lnTo>
                    <a:pt x="28303" y="33388"/>
                  </a:lnTo>
                  <a:lnTo>
                    <a:pt x="25773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9"/>
            <p:cNvSpPr/>
            <p:nvPr/>
          </p:nvSpPr>
          <p:spPr>
            <a:xfrm>
              <a:off x="648873" y="6142242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77"/>
                  </a:lnTo>
                  <a:lnTo>
                    <a:pt x="0" y="12877"/>
                  </a:lnTo>
                  <a:lnTo>
                    <a:pt x="10904" y="20713"/>
                  </a:lnTo>
                  <a:lnTo>
                    <a:pt x="6814" y="33401"/>
                  </a:lnTo>
                  <a:lnTo>
                    <a:pt x="17571" y="25552"/>
                  </a:lnTo>
                  <a:lnTo>
                    <a:pt x="25786" y="25552"/>
                  </a:lnTo>
                  <a:lnTo>
                    <a:pt x="24226" y="20713"/>
                  </a:lnTo>
                  <a:lnTo>
                    <a:pt x="35130" y="12877"/>
                  </a:lnTo>
                  <a:lnTo>
                    <a:pt x="13444" y="12877"/>
                  </a:lnTo>
                  <a:lnTo>
                    <a:pt x="21686" y="12865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86" y="25552"/>
                  </a:moveTo>
                  <a:lnTo>
                    <a:pt x="17571" y="25552"/>
                  </a:lnTo>
                  <a:lnTo>
                    <a:pt x="28316" y="33401"/>
                  </a:lnTo>
                  <a:lnTo>
                    <a:pt x="25786" y="25552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20"/>
            <p:cNvSpPr/>
            <p:nvPr/>
          </p:nvSpPr>
          <p:spPr>
            <a:xfrm>
              <a:off x="608164" y="618305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77"/>
                  </a:lnTo>
                  <a:lnTo>
                    <a:pt x="0" y="12877"/>
                  </a:lnTo>
                  <a:lnTo>
                    <a:pt x="10904" y="20700"/>
                  </a:lnTo>
                  <a:lnTo>
                    <a:pt x="6802" y="33400"/>
                  </a:lnTo>
                  <a:lnTo>
                    <a:pt x="17559" y="25552"/>
                  </a:lnTo>
                  <a:lnTo>
                    <a:pt x="25788" y="25552"/>
                  </a:lnTo>
                  <a:lnTo>
                    <a:pt x="24226" y="20700"/>
                  </a:lnTo>
                  <a:lnTo>
                    <a:pt x="35118" y="12877"/>
                  </a:lnTo>
                  <a:lnTo>
                    <a:pt x="13444" y="12877"/>
                  </a:lnTo>
                  <a:lnTo>
                    <a:pt x="21673" y="12865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88" y="25552"/>
                  </a:moveTo>
                  <a:lnTo>
                    <a:pt x="17559" y="25552"/>
                  </a:lnTo>
                  <a:lnTo>
                    <a:pt x="28315" y="33400"/>
                  </a:lnTo>
                  <a:lnTo>
                    <a:pt x="25788" y="25552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21"/>
            <p:cNvSpPr/>
            <p:nvPr/>
          </p:nvSpPr>
          <p:spPr>
            <a:xfrm>
              <a:off x="593244" y="623863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41" y="0"/>
                  </a:moveTo>
                  <a:lnTo>
                    <a:pt x="13426" y="12890"/>
                  </a:lnTo>
                  <a:lnTo>
                    <a:pt x="0" y="12890"/>
                  </a:lnTo>
                  <a:lnTo>
                    <a:pt x="10873" y="20713"/>
                  </a:lnTo>
                  <a:lnTo>
                    <a:pt x="6784" y="33401"/>
                  </a:lnTo>
                  <a:lnTo>
                    <a:pt x="17541" y="25552"/>
                  </a:lnTo>
                  <a:lnTo>
                    <a:pt x="25763" y="25552"/>
                  </a:lnTo>
                  <a:lnTo>
                    <a:pt x="24208" y="20713"/>
                  </a:lnTo>
                  <a:lnTo>
                    <a:pt x="35082" y="12890"/>
                  </a:lnTo>
                  <a:lnTo>
                    <a:pt x="13426" y="12890"/>
                  </a:lnTo>
                  <a:lnTo>
                    <a:pt x="21656" y="12865"/>
                  </a:lnTo>
                  <a:lnTo>
                    <a:pt x="17541" y="0"/>
                  </a:lnTo>
                  <a:close/>
                </a:path>
                <a:path w="35559" h="33654">
                  <a:moveTo>
                    <a:pt x="25763" y="25552"/>
                  </a:moveTo>
                  <a:lnTo>
                    <a:pt x="17541" y="25552"/>
                  </a:lnTo>
                  <a:lnTo>
                    <a:pt x="28285" y="33401"/>
                  </a:lnTo>
                  <a:lnTo>
                    <a:pt x="25763" y="25552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22"/>
            <p:cNvSpPr/>
            <p:nvPr/>
          </p:nvSpPr>
          <p:spPr>
            <a:xfrm>
              <a:off x="608169" y="629438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65"/>
                  </a:lnTo>
                  <a:lnTo>
                    <a:pt x="0" y="12865"/>
                  </a:lnTo>
                  <a:lnTo>
                    <a:pt x="10891" y="20701"/>
                  </a:lnTo>
                  <a:lnTo>
                    <a:pt x="6802" y="33388"/>
                  </a:lnTo>
                  <a:lnTo>
                    <a:pt x="17559" y="25527"/>
                  </a:lnTo>
                  <a:lnTo>
                    <a:pt x="25769" y="25527"/>
                  </a:lnTo>
                  <a:lnTo>
                    <a:pt x="24213" y="20701"/>
                  </a:lnTo>
                  <a:lnTo>
                    <a:pt x="35105" y="12865"/>
                  </a:lnTo>
                  <a:lnTo>
                    <a:pt x="13431" y="12865"/>
                  </a:lnTo>
                  <a:lnTo>
                    <a:pt x="21673" y="12852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69" y="25527"/>
                  </a:moveTo>
                  <a:lnTo>
                    <a:pt x="17559" y="25527"/>
                  </a:lnTo>
                  <a:lnTo>
                    <a:pt x="28303" y="33388"/>
                  </a:lnTo>
                  <a:lnTo>
                    <a:pt x="25769" y="25527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3"/>
            <p:cNvSpPr/>
            <p:nvPr/>
          </p:nvSpPr>
          <p:spPr>
            <a:xfrm>
              <a:off x="648964" y="633519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52"/>
                  </a:lnTo>
                  <a:lnTo>
                    <a:pt x="0" y="12852"/>
                  </a:lnTo>
                  <a:lnTo>
                    <a:pt x="10891" y="20688"/>
                  </a:lnTo>
                  <a:lnTo>
                    <a:pt x="6802" y="33375"/>
                  </a:lnTo>
                  <a:lnTo>
                    <a:pt x="17559" y="25526"/>
                  </a:lnTo>
                  <a:lnTo>
                    <a:pt x="25781" y="25526"/>
                  </a:lnTo>
                  <a:lnTo>
                    <a:pt x="24226" y="20688"/>
                  </a:lnTo>
                  <a:lnTo>
                    <a:pt x="35118" y="12852"/>
                  </a:lnTo>
                  <a:lnTo>
                    <a:pt x="13444" y="12852"/>
                  </a:lnTo>
                  <a:lnTo>
                    <a:pt x="21673" y="12839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81" y="25526"/>
                  </a:moveTo>
                  <a:lnTo>
                    <a:pt x="17559" y="25526"/>
                  </a:lnTo>
                  <a:lnTo>
                    <a:pt x="28303" y="33375"/>
                  </a:lnTo>
                  <a:lnTo>
                    <a:pt x="25781" y="25526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4"/>
            <p:cNvSpPr/>
            <p:nvPr/>
          </p:nvSpPr>
          <p:spPr>
            <a:xfrm>
              <a:off x="704543" y="634996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65"/>
                  </a:lnTo>
                  <a:lnTo>
                    <a:pt x="0" y="12865"/>
                  </a:lnTo>
                  <a:lnTo>
                    <a:pt x="10891" y="20700"/>
                  </a:lnTo>
                  <a:lnTo>
                    <a:pt x="6802" y="33388"/>
                  </a:lnTo>
                  <a:lnTo>
                    <a:pt x="17559" y="25539"/>
                  </a:lnTo>
                  <a:lnTo>
                    <a:pt x="25773" y="25539"/>
                  </a:lnTo>
                  <a:lnTo>
                    <a:pt x="24213" y="20700"/>
                  </a:lnTo>
                  <a:lnTo>
                    <a:pt x="35118" y="12865"/>
                  </a:lnTo>
                  <a:lnTo>
                    <a:pt x="13444" y="12865"/>
                  </a:lnTo>
                  <a:lnTo>
                    <a:pt x="21673" y="12852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3" y="25539"/>
                  </a:moveTo>
                  <a:lnTo>
                    <a:pt x="17559" y="25539"/>
                  </a:lnTo>
                  <a:lnTo>
                    <a:pt x="28303" y="33388"/>
                  </a:lnTo>
                  <a:lnTo>
                    <a:pt x="25773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5"/>
            <p:cNvSpPr/>
            <p:nvPr/>
          </p:nvSpPr>
          <p:spPr>
            <a:xfrm>
              <a:off x="760121" y="633519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52"/>
                  </a:lnTo>
                  <a:lnTo>
                    <a:pt x="0" y="12852"/>
                  </a:lnTo>
                  <a:lnTo>
                    <a:pt x="10891" y="20688"/>
                  </a:lnTo>
                  <a:lnTo>
                    <a:pt x="6802" y="33375"/>
                  </a:lnTo>
                  <a:lnTo>
                    <a:pt x="17559" y="25526"/>
                  </a:lnTo>
                  <a:lnTo>
                    <a:pt x="25778" y="25526"/>
                  </a:lnTo>
                  <a:lnTo>
                    <a:pt x="24213" y="20688"/>
                  </a:lnTo>
                  <a:lnTo>
                    <a:pt x="35118" y="12852"/>
                  </a:lnTo>
                  <a:lnTo>
                    <a:pt x="13431" y="12852"/>
                  </a:lnTo>
                  <a:lnTo>
                    <a:pt x="21673" y="12839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8" y="25526"/>
                  </a:moveTo>
                  <a:lnTo>
                    <a:pt x="17559" y="25526"/>
                  </a:lnTo>
                  <a:lnTo>
                    <a:pt x="28316" y="33375"/>
                  </a:lnTo>
                  <a:lnTo>
                    <a:pt x="25778" y="25526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6"/>
            <p:cNvSpPr/>
            <p:nvPr/>
          </p:nvSpPr>
          <p:spPr>
            <a:xfrm>
              <a:off x="800919" y="629438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65"/>
                  </a:lnTo>
                  <a:lnTo>
                    <a:pt x="0" y="12865"/>
                  </a:lnTo>
                  <a:lnTo>
                    <a:pt x="10904" y="20701"/>
                  </a:lnTo>
                  <a:lnTo>
                    <a:pt x="6802" y="33388"/>
                  </a:lnTo>
                  <a:lnTo>
                    <a:pt x="17559" y="25527"/>
                  </a:lnTo>
                  <a:lnTo>
                    <a:pt x="25774" y="25527"/>
                  </a:lnTo>
                  <a:lnTo>
                    <a:pt x="24213" y="20701"/>
                  </a:lnTo>
                  <a:lnTo>
                    <a:pt x="35118" y="12865"/>
                  </a:lnTo>
                  <a:lnTo>
                    <a:pt x="13431" y="12865"/>
                  </a:lnTo>
                  <a:lnTo>
                    <a:pt x="21686" y="12852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4" y="25527"/>
                  </a:moveTo>
                  <a:lnTo>
                    <a:pt x="17559" y="25527"/>
                  </a:lnTo>
                  <a:lnTo>
                    <a:pt x="28316" y="33388"/>
                  </a:lnTo>
                  <a:lnTo>
                    <a:pt x="25774" y="25527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7"/>
            <p:cNvSpPr/>
            <p:nvPr/>
          </p:nvSpPr>
          <p:spPr>
            <a:xfrm>
              <a:off x="815687" y="623847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77"/>
                  </a:lnTo>
                  <a:lnTo>
                    <a:pt x="0" y="12877"/>
                  </a:lnTo>
                  <a:lnTo>
                    <a:pt x="10904" y="20713"/>
                  </a:lnTo>
                  <a:lnTo>
                    <a:pt x="6814" y="33401"/>
                  </a:lnTo>
                  <a:lnTo>
                    <a:pt x="17559" y="25539"/>
                  </a:lnTo>
                  <a:lnTo>
                    <a:pt x="25782" y="25539"/>
                  </a:lnTo>
                  <a:lnTo>
                    <a:pt x="24226" y="20713"/>
                  </a:lnTo>
                  <a:lnTo>
                    <a:pt x="35130" y="12877"/>
                  </a:lnTo>
                  <a:lnTo>
                    <a:pt x="13444" y="12877"/>
                  </a:lnTo>
                  <a:lnTo>
                    <a:pt x="21686" y="12865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82" y="25539"/>
                  </a:moveTo>
                  <a:lnTo>
                    <a:pt x="17559" y="25539"/>
                  </a:lnTo>
                  <a:lnTo>
                    <a:pt x="28316" y="33401"/>
                  </a:lnTo>
                  <a:lnTo>
                    <a:pt x="25782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8"/>
            <p:cNvSpPr/>
            <p:nvPr/>
          </p:nvSpPr>
          <p:spPr>
            <a:xfrm>
              <a:off x="800921" y="618289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77"/>
                  </a:lnTo>
                  <a:lnTo>
                    <a:pt x="0" y="12877"/>
                  </a:lnTo>
                  <a:lnTo>
                    <a:pt x="10904" y="20701"/>
                  </a:lnTo>
                  <a:lnTo>
                    <a:pt x="6802" y="33388"/>
                  </a:lnTo>
                  <a:lnTo>
                    <a:pt x="17559" y="25539"/>
                  </a:lnTo>
                  <a:lnTo>
                    <a:pt x="25773" y="25539"/>
                  </a:lnTo>
                  <a:lnTo>
                    <a:pt x="24213" y="20701"/>
                  </a:lnTo>
                  <a:lnTo>
                    <a:pt x="35118" y="12877"/>
                  </a:lnTo>
                  <a:lnTo>
                    <a:pt x="13431" y="12877"/>
                  </a:lnTo>
                  <a:lnTo>
                    <a:pt x="21686" y="12865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3" y="25539"/>
                  </a:moveTo>
                  <a:lnTo>
                    <a:pt x="17559" y="25539"/>
                  </a:lnTo>
                  <a:lnTo>
                    <a:pt x="28303" y="33388"/>
                  </a:lnTo>
                  <a:lnTo>
                    <a:pt x="25773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9"/>
            <p:cNvSpPr/>
            <p:nvPr/>
          </p:nvSpPr>
          <p:spPr>
            <a:xfrm>
              <a:off x="760312" y="614225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23" y="0"/>
                  </a:moveTo>
                  <a:lnTo>
                    <a:pt x="13409" y="12877"/>
                  </a:lnTo>
                  <a:lnTo>
                    <a:pt x="0" y="12877"/>
                  </a:lnTo>
                  <a:lnTo>
                    <a:pt x="10856" y="20701"/>
                  </a:lnTo>
                  <a:lnTo>
                    <a:pt x="6767" y="33401"/>
                  </a:lnTo>
                  <a:lnTo>
                    <a:pt x="17536" y="25539"/>
                  </a:lnTo>
                  <a:lnTo>
                    <a:pt x="25749" y="25539"/>
                  </a:lnTo>
                  <a:lnTo>
                    <a:pt x="24191" y="20701"/>
                  </a:lnTo>
                  <a:lnTo>
                    <a:pt x="35060" y="12877"/>
                  </a:lnTo>
                  <a:lnTo>
                    <a:pt x="13409" y="12877"/>
                  </a:lnTo>
                  <a:lnTo>
                    <a:pt x="21638" y="12839"/>
                  </a:lnTo>
                  <a:lnTo>
                    <a:pt x="17523" y="0"/>
                  </a:lnTo>
                  <a:close/>
                </a:path>
                <a:path w="35559" h="33654">
                  <a:moveTo>
                    <a:pt x="25749" y="25539"/>
                  </a:moveTo>
                  <a:lnTo>
                    <a:pt x="17536" y="25539"/>
                  </a:lnTo>
                  <a:lnTo>
                    <a:pt x="28280" y="33401"/>
                  </a:lnTo>
                  <a:lnTo>
                    <a:pt x="25749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7" name="Imag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470" y="419982"/>
            <a:ext cx="1900637" cy="569751"/>
          </a:xfrm>
          <a:prstGeom prst="rect">
            <a:avLst/>
          </a:prstGeom>
        </p:spPr>
      </p:pic>
      <p:sp>
        <p:nvSpPr>
          <p:cNvPr id="28" name="object 10"/>
          <p:cNvSpPr/>
          <p:nvPr/>
        </p:nvSpPr>
        <p:spPr>
          <a:xfrm>
            <a:off x="0" y="0"/>
            <a:ext cx="9144000" cy="180340"/>
          </a:xfrm>
          <a:custGeom>
            <a:avLst/>
            <a:gdLst/>
            <a:ahLst/>
            <a:cxnLst/>
            <a:rect l="l" t="t" r="r" b="b"/>
            <a:pathLst>
              <a:path w="9144000" h="18034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47AE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1"/>
          <p:cNvSpPr/>
          <p:nvPr/>
        </p:nvSpPr>
        <p:spPr>
          <a:xfrm>
            <a:off x="0" y="6678003"/>
            <a:ext cx="9144000" cy="180340"/>
          </a:xfrm>
          <a:custGeom>
            <a:avLst/>
            <a:gdLst/>
            <a:ahLst/>
            <a:cxnLst/>
            <a:rect l="l" t="t" r="r" b="b"/>
            <a:pathLst>
              <a:path w="9144000" h="18034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F39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52"/>
          <p:cNvSpPr txBox="1"/>
          <p:nvPr/>
        </p:nvSpPr>
        <p:spPr>
          <a:xfrm>
            <a:off x="1172089" y="3746706"/>
            <a:ext cx="6842125" cy="401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8485" marR="5080" indent="-1836420">
              <a:lnSpc>
                <a:spcPct val="100000"/>
              </a:lnSpc>
            </a:pPr>
            <a:r>
              <a:rPr sz="1200" b="1" dirty="0">
                <a:solidFill>
                  <a:srgbClr val="F39200"/>
                </a:solidFill>
                <a:latin typeface="Merlo Neue Semi"/>
                <a:cs typeface="Merlo Neue Semi"/>
              </a:rPr>
              <a:t>RE</a:t>
            </a:r>
            <a:r>
              <a:rPr sz="1200" b="1" dirty="0">
                <a:solidFill>
                  <a:srgbClr val="47AE4C"/>
                </a:solidFill>
                <a:latin typeface="Merlo Neue Semi"/>
                <a:cs typeface="Merlo Neue Semi"/>
              </a:rPr>
              <a:t>use and </a:t>
            </a:r>
            <a:r>
              <a:rPr sz="1200" b="1" spc="-5" dirty="0">
                <a:solidFill>
                  <a:srgbClr val="F39200"/>
                </a:solidFill>
                <a:latin typeface="Merlo Neue Semi"/>
                <a:cs typeface="Merlo Neue Semi"/>
              </a:rPr>
              <a:t>RE</a:t>
            </a:r>
            <a:r>
              <a:rPr sz="1200" b="1" spc="-5" dirty="0">
                <a:solidFill>
                  <a:srgbClr val="47AE4C"/>
                </a:solidFill>
                <a:latin typeface="Merlo Neue Semi"/>
                <a:cs typeface="Merlo Neue Semi"/>
              </a:rPr>
              <a:t>cycling </a:t>
            </a:r>
            <a:r>
              <a:rPr sz="1200" b="1" dirty="0">
                <a:solidFill>
                  <a:srgbClr val="47AE4C"/>
                </a:solidFill>
                <a:latin typeface="Merlo Neue Semi"/>
                <a:cs typeface="Merlo Neue Semi"/>
              </a:rPr>
              <a:t>of </a:t>
            </a:r>
            <a:r>
              <a:rPr sz="1200" b="1" spc="-10" dirty="0">
                <a:solidFill>
                  <a:srgbClr val="47AE4C"/>
                </a:solidFill>
                <a:latin typeface="Merlo Neue Semi"/>
                <a:cs typeface="Merlo Neue Semi"/>
              </a:rPr>
              <a:t>CDW </a:t>
            </a:r>
            <a:r>
              <a:rPr sz="1200" b="1" dirty="0">
                <a:solidFill>
                  <a:srgbClr val="47AE4C"/>
                </a:solidFill>
                <a:latin typeface="Merlo Neue Semi"/>
                <a:cs typeface="Merlo Neue Semi"/>
              </a:rPr>
              <a:t>materials and </a:t>
            </a:r>
            <a:r>
              <a:rPr sz="1200" b="1" spc="-5" dirty="0">
                <a:solidFill>
                  <a:srgbClr val="47AE4C"/>
                </a:solidFill>
                <a:latin typeface="Merlo Neue Semi"/>
                <a:cs typeface="Merlo Neue Semi"/>
              </a:rPr>
              <a:t>structures </a:t>
            </a:r>
            <a:r>
              <a:rPr sz="1200" b="1" dirty="0">
                <a:solidFill>
                  <a:srgbClr val="47AE4C"/>
                </a:solidFill>
                <a:latin typeface="Merlo Neue Semi"/>
                <a:cs typeface="Merlo Neue Semi"/>
              </a:rPr>
              <a:t>in </a:t>
            </a:r>
            <a:r>
              <a:rPr sz="1200" b="1" spc="-5" dirty="0">
                <a:solidFill>
                  <a:srgbClr val="47AE4C"/>
                </a:solidFill>
                <a:latin typeface="Merlo Neue Semi"/>
                <a:cs typeface="Merlo Neue Semi"/>
              </a:rPr>
              <a:t>energy </a:t>
            </a:r>
            <a:r>
              <a:rPr sz="1200" b="1" spc="-10" dirty="0">
                <a:solidFill>
                  <a:srgbClr val="47AE4C"/>
                </a:solidFill>
                <a:latin typeface="Merlo Neue Semi"/>
                <a:cs typeface="Merlo Neue Semi"/>
              </a:rPr>
              <a:t>efficient </a:t>
            </a:r>
            <a:r>
              <a:rPr sz="1200" b="1" dirty="0">
                <a:solidFill>
                  <a:srgbClr val="47AE4C"/>
                </a:solidFill>
                <a:latin typeface="Merlo Neue Semi"/>
                <a:cs typeface="Merlo Neue Semi"/>
              </a:rPr>
              <a:t>p</a:t>
            </a:r>
            <a:r>
              <a:rPr sz="1200" b="1" dirty="0">
                <a:solidFill>
                  <a:srgbClr val="F39200"/>
                </a:solidFill>
                <a:latin typeface="Merlo Neue Semi"/>
                <a:cs typeface="Merlo Neue Semi"/>
              </a:rPr>
              <a:t>RE</a:t>
            </a:r>
            <a:r>
              <a:rPr sz="1200" b="1" dirty="0">
                <a:solidFill>
                  <a:srgbClr val="47AE4C"/>
                </a:solidFill>
                <a:latin typeface="Merlo Neue Semi"/>
                <a:cs typeface="Merlo Neue Semi"/>
              </a:rPr>
              <a:t>fabricated elements  </a:t>
            </a:r>
            <a:r>
              <a:rPr sz="1200" b="1" spc="-5" dirty="0">
                <a:solidFill>
                  <a:srgbClr val="47AE4C"/>
                </a:solidFill>
                <a:latin typeface="Merlo Neue Semi"/>
                <a:cs typeface="Merlo Neue Semi"/>
              </a:rPr>
              <a:t>for </a:t>
            </a:r>
            <a:r>
              <a:rPr sz="1200" b="1" dirty="0">
                <a:solidFill>
                  <a:srgbClr val="47AE4C"/>
                </a:solidFill>
                <a:latin typeface="Merlo Neue Semi"/>
                <a:cs typeface="Merlo Neue Semi"/>
              </a:rPr>
              <a:t>building </a:t>
            </a:r>
            <a:r>
              <a:rPr sz="1200" b="1" dirty="0">
                <a:solidFill>
                  <a:srgbClr val="F39200"/>
                </a:solidFill>
                <a:latin typeface="Merlo Neue Semi"/>
                <a:cs typeface="Merlo Neue Semi"/>
              </a:rPr>
              <a:t>RE</a:t>
            </a:r>
            <a:r>
              <a:rPr sz="1200" b="1" dirty="0">
                <a:solidFill>
                  <a:srgbClr val="47AE4C"/>
                </a:solidFill>
                <a:latin typeface="Merlo Neue Semi"/>
                <a:cs typeface="Merlo Neue Semi"/>
              </a:rPr>
              <a:t>furbishment and</a:t>
            </a:r>
            <a:r>
              <a:rPr sz="1200" b="1" spc="-90" dirty="0">
                <a:solidFill>
                  <a:srgbClr val="47AE4C"/>
                </a:solidFill>
                <a:latin typeface="Merlo Neue Semi"/>
                <a:cs typeface="Merlo Neue Semi"/>
              </a:rPr>
              <a:t> </a:t>
            </a:r>
            <a:r>
              <a:rPr sz="1200" b="1" dirty="0">
                <a:solidFill>
                  <a:srgbClr val="47AE4C"/>
                </a:solidFill>
                <a:latin typeface="Merlo Neue Semi"/>
                <a:cs typeface="Merlo Neue Semi"/>
              </a:rPr>
              <a:t>construction</a:t>
            </a:r>
            <a:endParaRPr sz="1200" dirty="0">
              <a:latin typeface="Merlo Neue Semi"/>
              <a:cs typeface="Merlo Neue Semi"/>
            </a:endParaRPr>
          </a:p>
        </p:txBody>
      </p:sp>
      <p:sp>
        <p:nvSpPr>
          <p:cNvPr id="31" name="object 51"/>
          <p:cNvSpPr txBox="1"/>
          <p:nvPr/>
        </p:nvSpPr>
        <p:spPr>
          <a:xfrm>
            <a:off x="5128408" y="6277176"/>
            <a:ext cx="3571240" cy="242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375" marR="5080" indent="-67310">
              <a:lnSpc>
                <a:spcPct val="100000"/>
              </a:lnSpc>
            </a:pPr>
            <a:r>
              <a:rPr sz="750" dirty="0">
                <a:solidFill>
                  <a:srgbClr val="706F6F"/>
                </a:solidFill>
                <a:latin typeface="Arial"/>
                <a:cs typeface="Arial"/>
              </a:rPr>
              <a:t>The sole responsibility </a:t>
            </a:r>
            <a:r>
              <a:rPr sz="750" spc="-5" dirty="0">
                <a:solidFill>
                  <a:srgbClr val="706F6F"/>
                </a:solidFill>
                <a:latin typeface="Arial"/>
                <a:cs typeface="Arial"/>
              </a:rPr>
              <a:t>of </a:t>
            </a:r>
            <a:r>
              <a:rPr sz="750" dirty="0">
                <a:solidFill>
                  <a:srgbClr val="706F6F"/>
                </a:solidFill>
                <a:latin typeface="Arial"/>
                <a:cs typeface="Arial"/>
              </a:rPr>
              <a:t>this </a:t>
            </a:r>
            <a:r>
              <a:rPr sz="750" spc="-5" dirty="0">
                <a:solidFill>
                  <a:srgbClr val="706F6F"/>
                </a:solidFill>
                <a:latin typeface="Arial"/>
                <a:cs typeface="Arial"/>
              </a:rPr>
              <a:t>publication lies with </a:t>
            </a:r>
            <a:r>
              <a:rPr sz="750" dirty="0">
                <a:solidFill>
                  <a:srgbClr val="706F6F"/>
                </a:solidFill>
                <a:latin typeface="Arial"/>
                <a:cs typeface="Arial"/>
              </a:rPr>
              <a:t>the </a:t>
            </a:r>
            <a:r>
              <a:rPr sz="750" spc="-10" dirty="0">
                <a:solidFill>
                  <a:srgbClr val="706F6F"/>
                </a:solidFill>
                <a:latin typeface="Arial"/>
                <a:cs typeface="Arial"/>
              </a:rPr>
              <a:t>author. </a:t>
            </a:r>
            <a:r>
              <a:rPr sz="750" dirty="0">
                <a:solidFill>
                  <a:srgbClr val="706F6F"/>
                </a:solidFill>
                <a:latin typeface="Arial"/>
                <a:cs typeface="Arial"/>
              </a:rPr>
              <a:t>The European </a:t>
            </a:r>
            <a:r>
              <a:rPr sz="750" spc="-5" dirty="0">
                <a:solidFill>
                  <a:srgbClr val="706F6F"/>
                </a:solidFill>
                <a:latin typeface="Arial"/>
                <a:cs typeface="Arial"/>
              </a:rPr>
              <a:t>Union is  not </a:t>
            </a:r>
            <a:r>
              <a:rPr sz="750" dirty="0">
                <a:solidFill>
                  <a:srgbClr val="706F6F"/>
                </a:solidFill>
                <a:latin typeface="Arial"/>
                <a:cs typeface="Arial"/>
              </a:rPr>
              <a:t>responsible for </a:t>
            </a:r>
            <a:r>
              <a:rPr sz="750" spc="-5" dirty="0">
                <a:solidFill>
                  <a:srgbClr val="706F6F"/>
                </a:solidFill>
                <a:latin typeface="Arial"/>
                <a:cs typeface="Arial"/>
              </a:rPr>
              <a:t>any use </a:t>
            </a:r>
            <a:r>
              <a:rPr sz="750" dirty="0">
                <a:solidFill>
                  <a:srgbClr val="706F6F"/>
                </a:solidFill>
                <a:latin typeface="Arial"/>
                <a:cs typeface="Arial"/>
              </a:rPr>
              <a:t>that may </a:t>
            </a:r>
            <a:r>
              <a:rPr sz="750" spc="-5" dirty="0">
                <a:solidFill>
                  <a:srgbClr val="706F6F"/>
                </a:solidFill>
                <a:latin typeface="Arial"/>
                <a:cs typeface="Arial"/>
              </a:rPr>
              <a:t>be </a:t>
            </a:r>
            <a:r>
              <a:rPr sz="750" dirty="0">
                <a:solidFill>
                  <a:srgbClr val="706F6F"/>
                </a:solidFill>
                <a:latin typeface="Arial"/>
                <a:cs typeface="Arial"/>
              </a:rPr>
              <a:t>made </a:t>
            </a:r>
            <a:r>
              <a:rPr sz="750" spc="-5" dirty="0">
                <a:solidFill>
                  <a:srgbClr val="706F6F"/>
                </a:solidFill>
                <a:latin typeface="Arial"/>
                <a:cs typeface="Arial"/>
              </a:rPr>
              <a:t>of </a:t>
            </a:r>
            <a:r>
              <a:rPr sz="750" dirty="0">
                <a:solidFill>
                  <a:srgbClr val="706F6F"/>
                </a:solidFill>
                <a:latin typeface="Arial"/>
                <a:cs typeface="Arial"/>
              </a:rPr>
              <a:t>the </a:t>
            </a:r>
            <a:r>
              <a:rPr sz="750" spc="-5" dirty="0">
                <a:solidFill>
                  <a:srgbClr val="706F6F"/>
                </a:solidFill>
                <a:latin typeface="Arial"/>
                <a:cs typeface="Arial"/>
              </a:rPr>
              <a:t>information </a:t>
            </a:r>
            <a:r>
              <a:rPr sz="750" dirty="0">
                <a:solidFill>
                  <a:srgbClr val="706F6F"/>
                </a:solidFill>
                <a:latin typeface="Arial"/>
                <a:cs typeface="Arial"/>
              </a:rPr>
              <a:t>contained</a:t>
            </a:r>
            <a:r>
              <a:rPr sz="750" spc="-70" dirty="0">
                <a:solidFill>
                  <a:srgbClr val="706F6F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706F6F"/>
                </a:solidFill>
                <a:latin typeface="Arial"/>
                <a:cs typeface="Arial"/>
              </a:rPr>
              <a:t>therein.</a:t>
            </a:r>
            <a:endParaRPr sz="750" dirty="0">
              <a:latin typeface="Arial"/>
              <a:cs typeface="Arial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2418248" y="5647636"/>
            <a:ext cx="4307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>
                <a:solidFill>
                  <a:schemeClr val="accent2"/>
                </a:solidFill>
              </a:rPr>
              <a:t>Please</a:t>
            </a:r>
            <a:r>
              <a:rPr lang="fr-FR" sz="1400" dirty="0">
                <a:solidFill>
                  <a:schemeClr val="accent2"/>
                </a:solidFill>
              </a:rPr>
              <a:t> </a:t>
            </a:r>
            <a:r>
              <a:rPr lang="fr-FR" sz="1400" dirty="0" err="1">
                <a:solidFill>
                  <a:schemeClr val="accent2"/>
                </a:solidFill>
              </a:rPr>
              <a:t>visit</a:t>
            </a:r>
            <a:r>
              <a:rPr lang="fr-FR" sz="1400" dirty="0">
                <a:solidFill>
                  <a:schemeClr val="accent2"/>
                </a:solidFill>
              </a:rPr>
              <a:t> </a:t>
            </a:r>
            <a:r>
              <a:rPr lang="fr-FR" sz="1400" dirty="0" err="1">
                <a:solidFill>
                  <a:schemeClr val="accent2"/>
                </a:solidFill>
              </a:rPr>
              <a:t>our</a:t>
            </a:r>
            <a:r>
              <a:rPr lang="fr-FR" sz="1400" dirty="0">
                <a:solidFill>
                  <a:schemeClr val="accent2"/>
                </a:solidFill>
              </a:rPr>
              <a:t> </a:t>
            </a:r>
            <a:r>
              <a:rPr lang="fr-FR" sz="1400" dirty="0" err="1">
                <a:solidFill>
                  <a:schemeClr val="accent2"/>
                </a:solidFill>
              </a:rPr>
              <a:t>website</a:t>
            </a:r>
            <a:r>
              <a:rPr lang="fr-FR" sz="1400" dirty="0">
                <a:solidFill>
                  <a:schemeClr val="accent2"/>
                </a:solidFill>
              </a:rPr>
              <a:t> </a:t>
            </a:r>
            <a:r>
              <a:rPr lang="fr-FR" sz="1400" dirty="0" smtClean="0">
                <a:solidFill>
                  <a:schemeClr val="accent2"/>
                </a:solidFill>
              </a:rPr>
              <a:t>www.re4.eu </a:t>
            </a:r>
          </a:p>
          <a:p>
            <a:pPr algn="ctr"/>
            <a:r>
              <a:rPr lang="fr-FR" sz="1400" dirty="0" smtClean="0">
                <a:solidFill>
                  <a:schemeClr val="accent2"/>
                </a:solidFill>
              </a:rPr>
              <a:t>Twitter: @RE4_project · Email: info@re4.eu</a:t>
            </a:r>
            <a:endParaRPr lang="fr-FR" sz="1400" dirty="0">
              <a:solidFill>
                <a:schemeClr val="accent2"/>
              </a:solidFill>
            </a:endParaRPr>
          </a:p>
        </p:txBody>
      </p:sp>
      <p:sp>
        <p:nvSpPr>
          <p:cNvPr id="46" name="object 3"/>
          <p:cNvSpPr/>
          <p:nvPr/>
        </p:nvSpPr>
        <p:spPr>
          <a:xfrm>
            <a:off x="2952030" y="4292455"/>
            <a:ext cx="412640" cy="781685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"/>
          <p:cNvSpPr/>
          <p:nvPr/>
        </p:nvSpPr>
        <p:spPr>
          <a:xfrm>
            <a:off x="3833444" y="4480795"/>
            <a:ext cx="1076041" cy="405015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5"/>
          <p:cNvSpPr/>
          <p:nvPr/>
        </p:nvSpPr>
        <p:spPr>
          <a:xfrm>
            <a:off x="5195562" y="4409978"/>
            <a:ext cx="687595" cy="546638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6"/>
          <p:cNvSpPr/>
          <p:nvPr/>
        </p:nvSpPr>
        <p:spPr>
          <a:xfrm>
            <a:off x="6303370" y="4514171"/>
            <a:ext cx="907295" cy="338263"/>
          </a:xfrm>
          <a:prstGeom prst="rect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7"/>
          <p:cNvSpPr/>
          <p:nvPr/>
        </p:nvSpPr>
        <p:spPr>
          <a:xfrm>
            <a:off x="415337" y="4477532"/>
            <a:ext cx="1038926" cy="411530"/>
          </a:xfrm>
          <a:prstGeom prst="rect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8"/>
          <p:cNvSpPr/>
          <p:nvPr/>
        </p:nvSpPr>
        <p:spPr>
          <a:xfrm>
            <a:off x="7630880" y="4524119"/>
            <a:ext cx="1097782" cy="318356"/>
          </a:xfrm>
          <a:prstGeom prst="rect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9"/>
          <p:cNvSpPr/>
          <p:nvPr/>
        </p:nvSpPr>
        <p:spPr>
          <a:xfrm>
            <a:off x="858334" y="5142289"/>
            <a:ext cx="1153405" cy="443303"/>
          </a:xfrm>
          <a:prstGeom prst="rect">
            <a:avLst/>
          </a:prstGeom>
          <a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10"/>
          <p:cNvSpPr/>
          <p:nvPr/>
        </p:nvSpPr>
        <p:spPr>
          <a:xfrm>
            <a:off x="2040703" y="5248610"/>
            <a:ext cx="1095647" cy="230662"/>
          </a:xfrm>
          <a:prstGeom prst="rect">
            <a:avLst/>
          </a:prstGeom>
          <a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11"/>
          <p:cNvSpPr/>
          <p:nvPr/>
        </p:nvSpPr>
        <p:spPr>
          <a:xfrm>
            <a:off x="3417167" y="5173773"/>
            <a:ext cx="1010893" cy="380336"/>
          </a:xfrm>
          <a:prstGeom prst="rect">
            <a:avLst/>
          </a:prstGeom>
          <a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12"/>
          <p:cNvSpPr/>
          <p:nvPr/>
        </p:nvSpPr>
        <p:spPr>
          <a:xfrm>
            <a:off x="4672003" y="5197919"/>
            <a:ext cx="935359" cy="332043"/>
          </a:xfrm>
          <a:prstGeom prst="rect">
            <a:avLst/>
          </a:prstGeom>
          <a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13"/>
          <p:cNvSpPr/>
          <p:nvPr/>
        </p:nvSpPr>
        <p:spPr>
          <a:xfrm>
            <a:off x="5853506" y="5231133"/>
            <a:ext cx="1092170" cy="265615"/>
          </a:xfrm>
          <a:prstGeom prst="rect">
            <a:avLst/>
          </a:prstGeom>
          <a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14"/>
          <p:cNvSpPr/>
          <p:nvPr/>
        </p:nvSpPr>
        <p:spPr>
          <a:xfrm>
            <a:off x="7232278" y="5215172"/>
            <a:ext cx="1053379" cy="297535"/>
          </a:xfrm>
          <a:prstGeom prst="rect">
            <a:avLst/>
          </a:prstGeom>
          <a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0" name="Image 5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326" y="4409978"/>
            <a:ext cx="1108163" cy="54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7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85665"/>
            <a:ext cx="7886700" cy="1325563"/>
          </a:xfrm>
        </p:spPr>
        <p:txBody>
          <a:bodyPr/>
          <a:lstStyle/>
          <a:p>
            <a:r>
              <a:rPr lang="en-GB" smtClean="0"/>
              <a:t>Presentation Structure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69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mtClean="0"/>
              <a:t>RE</a:t>
            </a:r>
            <a:r>
              <a:rPr lang="fr-FR" baseline="30000" smtClean="0"/>
              <a:t>4</a:t>
            </a:r>
            <a:r>
              <a:rPr lang="fr-FR" smtClean="0"/>
              <a:t> Project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anchor="t"/>
          <a:lstStyle/>
          <a:p>
            <a:endParaRPr lang="fr-FR" sz="900" smtClean="0"/>
          </a:p>
          <a:p>
            <a:r>
              <a:rPr lang="fr-FR" smtClean="0"/>
              <a:t>Project Description and Objectives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Background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/>
              <a:t>868 million tonnes CDW generated in the EU in 2014</a:t>
            </a:r>
            <a:r>
              <a:rPr lang="en-GB"/>
              <a:t> but insufficient material recovery</a:t>
            </a:r>
            <a:endParaRPr lang="fr-FR"/>
          </a:p>
          <a:p>
            <a:r>
              <a:rPr lang="fr-FR" smtClean="0"/>
              <a:t>Existing </a:t>
            </a:r>
            <a:r>
              <a:rPr lang="fr-FR"/>
              <a:t>buildings were not designed for dissassembly &amp; reuse</a:t>
            </a:r>
          </a:p>
          <a:p>
            <a:r>
              <a:rPr lang="fr-FR"/>
              <a:t>Prefabrication industry: up to 50% less waste than conventional construction </a:t>
            </a:r>
            <a:r>
              <a:rPr lang="fr-FR" smtClean="0"/>
              <a:t>practices</a:t>
            </a:r>
            <a:endParaRPr lang="en-GB"/>
          </a:p>
        </p:txBody>
      </p:sp>
      <p:grpSp>
        <p:nvGrpSpPr>
          <p:cNvPr id="21" name="Group 20"/>
          <p:cNvGrpSpPr/>
          <p:nvPr/>
        </p:nvGrpSpPr>
        <p:grpSpPr>
          <a:xfrm>
            <a:off x="4400861" y="2312253"/>
            <a:ext cx="4359427" cy="3372171"/>
            <a:chOff x="4400861" y="2312253"/>
            <a:chExt cx="4359427" cy="3372171"/>
          </a:xfrm>
        </p:grpSpPr>
        <p:sp>
          <p:nvSpPr>
            <p:cNvPr id="7" name="TextBox 6"/>
            <p:cNvSpPr txBox="1"/>
            <p:nvPr/>
          </p:nvSpPr>
          <p:spPr>
            <a:xfrm>
              <a:off x="4851350" y="2312253"/>
              <a:ext cx="3458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mtClean="0">
                  <a:solidFill>
                    <a:srgbClr val="666666"/>
                  </a:solidFill>
                </a:rPr>
                <a:t>CDW recycling &amp; backfilling (2014)</a:t>
              </a:r>
              <a:endParaRPr lang="en-GB">
                <a:solidFill>
                  <a:srgbClr val="666666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22947" y="5284314"/>
              <a:ext cx="2315253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fr-FR" sz="1000" smtClean="0">
                  <a:solidFill>
                    <a:srgbClr val="666666"/>
                  </a:solidFill>
                </a:rPr>
                <a:t>Chart: European Comission</a:t>
              </a:r>
            </a:p>
            <a:p>
              <a:pPr algn="ctr"/>
              <a:r>
                <a:rPr lang="fr-FR" sz="1000" smtClean="0">
                  <a:solidFill>
                    <a:srgbClr val="666666"/>
                  </a:solidFill>
                </a:rPr>
                <a:t>Data source: Eurostat</a:t>
              </a:r>
              <a:endParaRPr lang="en-GB" sz="1000">
                <a:solidFill>
                  <a:srgbClr val="666666"/>
                </a:solidFill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4400861" y="2630254"/>
              <a:ext cx="4359427" cy="2680126"/>
              <a:chOff x="4400861" y="2630254"/>
              <a:chExt cx="4359427" cy="2680126"/>
            </a:xfrm>
          </p:grpSpPr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4400861" y="2647755"/>
                <a:ext cx="4359427" cy="2662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6375696" y="2630254"/>
                <a:ext cx="409756" cy="2197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916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Motivation</a:t>
            </a:r>
            <a:endParaRPr lang="en-GB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/>
              <a:t>Development of innovative technologies &amp; reliable strategies</a:t>
            </a:r>
          </a:p>
          <a:p>
            <a:pPr lvl="1"/>
            <a:r>
              <a:rPr lang="fr-FR"/>
              <a:t>Increase % reuse &amp; recycling from CDW</a:t>
            </a:r>
          </a:p>
          <a:p>
            <a:pPr lvl="1"/>
            <a:r>
              <a:rPr lang="fr-FR"/>
              <a:t>Increase CDW technical &amp; economic value</a:t>
            </a:r>
          </a:p>
          <a:p>
            <a:pPr lvl="1"/>
            <a:r>
              <a:rPr lang="fr-FR"/>
              <a:t>Minimise future CDW from next generation of buildings</a:t>
            </a:r>
          </a:p>
          <a:p>
            <a:pPr lvl="1"/>
            <a:r>
              <a:rPr lang="fr-FR"/>
              <a:t>Increase building energy </a:t>
            </a:r>
            <a:r>
              <a:rPr lang="fr-FR" smtClean="0"/>
              <a:t>efficiency</a:t>
            </a:r>
            <a:endParaRPr lang="en-GB"/>
          </a:p>
        </p:txBody>
      </p:sp>
      <p:pic>
        <p:nvPicPr>
          <p:cNvPr id="15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874919"/>
            <a:ext cx="3886200" cy="225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5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Aim of the project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/>
              <a:t>D</a:t>
            </a:r>
            <a:r>
              <a:rPr lang="en-GB" smtClean="0"/>
              <a:t>evelop </a:t>
            </a:r>
            <a:r>
              <a:rPr lang="en-GB"/>
              <a:t>a </a:t>
            </a:r>
            <a:r>
              <a:rPr lang="en-GB" smtClean="0"/>
              <a:t>prefabricated </a:t>
            </a:r>
            <a:r>
              <a:rPr lang="en-GB"/>
              <a:t>energy-efficient building </a:t>
            </a:r>
            <a:r>
              <a:rPr lang="en-GB" smtClean="0"/>
              <a:t>concept</a:t>
            </a:r>
            <a:endParaRPr lang="en-GB"/>
          </a:p>
          <a:p>
            <a:pPr lvl="1"/>
            <a:r>
              <a:rPr lang="en-GB"/>
              <a:t>E</a:t>
            </a:r>
            <a:r>
              <a:rPr lang="en-GB" smtClean="0"/>
              <a:t>asily </a:t>
            </a:r>
            <a:r>
              <a:rPr lang="en-GB"/>
              <a:t>assembled</a:t>
            </a:r>
            <a:r>
              <a:rPr lang="en-GB" smtClean="0"/>
              <a:t>/ disassembled </a:t>
            </a:r>
            <a:r>
              <a:rPr lang="en-GB"/>
              <a:t>for future reuse</a:t>
            </a:r>
          </a:p>
          <a:p>
            <a:pPr lvl="1"/>
            <a:r>
              <a:rPr lang="en-GB" smtClean="0"/>
              <a:t>Containing </a:t>
            </a:r>
            <a:r>
              <a:rPr lang="en-GB"/>
              <a:t>up to 65% </a:t>
            </a:r>
            <a:r>
              <a:rPr lang="en-GB" smtClean="0"/>
              <a:t>by weight </a:t>
            </a:r>
            <a:r>
              <a:rPr lang="en-GB"/>
              <a:t>of recycled materials from CDW</a:t>
            </a:r>
          </a:p>
          <a:p>
            <a:pPr lvl="1"/>
            <a:r>
              <a:rPr lang="en-GB"/>
              <a:t>Reusable structures will range from:</a:t>
            </a:r>
          </a:p>
          <a:p>
            <a:pPr lvl="2"/>
            <a:r>
              <a:rPr lang="en-GB"/>
              <a:t>15-20% for exisiting buildings</a:t>
            </a:r>
          </a:p>
          <a:p>
            <a:pPr lvl="2"/>
            <a:r>
              <a:rPr lang="en-GB"/>
              <a:t>80-90% for the RE</a:t>
            </a:r>
            <a:r>
              <a:rPr lang="en-GB" baseline="30000"/>
              <a:t>4</a:t>
            </a:r>
            <a:r>
              <a:rPr lang="en-GB"/>
              <a:t> prefabricated building </a:t>
            </a:r>
            <a:r>
              <a:rPr lang="en-GB" smtClean="0"/>
              <a:t>concept</a:t>
            </a:r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422" y="1825625"/>
            <a:ext cx="3053655" cy="435133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7677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6747" y="1478832"/>
            <a:ext cx="3332861" cy="5172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Objectives</a:t>
            </a:r>
            <a:endParaRPr lang="en-GB"/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/>
              <a:t>Development of innovative design concepts for pre-fabricated building components</a:t>
            </a:r>
          </a:p>
          <a:p>
            <a:r>
              <a:rPr lang="en-GB" smtClean="0"/>
              <a:t>Innovative RE</a:t>
            </a:r>
            <a:r>
              <a:rPr lang="en-GB" baseline="30000" smtClean="0"/>
              <a:t>4</a:t>
            </a:r>
            <a:r>
              <a:rPr lang="en-GB" smtClean="0"/>
              <a:t> CDW sorting system based on an automated robotics system</a:t>
            </a:r>
          </a:p>
          <a:p>
            <a:r>
              <a:rPr lang="en-GB" smtClean="0"/>
              <a:t>Development </a:t>
            </a:r>
            <a:r>
              <a:rPr lang="en-GB"/>
              <a:t>of a BIM-compatible DSS and platform for CDW estimation and management</a:t>
            </a:r>
          </a:p>
          <a:p>
            <a:r>
              <a:rPr lang="en-GB"/>
              <a:t>Development of business models for industrial </a:t>
            </a:r>
            <a:r>
              <a:rPr lang="en-GB" smtClean="0"/>
              <a:t>exploitation</a:t>
            </a:r>
          </a:p>
          <a:p>
            <a:r>
              <a:rPr lang="en-GB" smtClean="0"/>
              <a:t>RE</a:t>
            </a:r>
            <a:r>
              <a:rPr lang="en-GB" baseline="30000" smtClean="0"/>
              <a:t>4</a:t>
            </a:r>
            <a:r>
              <a:rPr lang="en-GB" smtClean="0"/>
              <a:t> demonstration in an industrial environment</a:t>
            </a:r>
          </a:p>
        </p:txBody>
      </p:sp>
    </p:spTree>
    <p:extLst>
      <p:ext uri="{BB962C8B-B14F-4D97-AF65-F5344CB8AC3E}">
        <p14:creationId xmlns:p14="http://schemas.microsoft.com/office/powerpoint/2010/main" val="163776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en-GB" smtClean="0"/>
              <a:t>Maximise recycled CDW amount &amp; value by using advanced sorting technologies</a:t>
            </a:r>
          </a:p>
          <a:p>
            <a:pPr lvl="1"/>
            <a:r>
              <a:rPr lang="en-GB"/>
              <a:t>Innovative RE</a:t>
            </a:r>
            <a:r>
              <a:rPr lang="en-GB" baseline="30000"/>
              <a:t>4</a:t>
            </a:r>
            <a:r>
              <a:rPr lang="en-GB"/>
              <a:t> CDW sorting system based on an automated robotics </a:t>
            </a:r>
            <a:r>
              <a:rPr lang="en-GB" smtClean="0"/>
              <a:t>system</a:t>
            </a:r>
          </a:p>
          <a:p>
            <a:pPr marL="514350" indent="-514350">
              <a:buAutoNum type="arabicPeriod"/>
            </a:pPr>
            <a:r>
              <a:rPr lang="fr-FR" smtClean="0"/>
              <a:t>Assess properties of CDW-derived materials for building elements</a:t>
            </a:r>
          </a:p>
          <a:p>
            <a:pPr lvl="1"/>
            <a:r>
              <a:rPr lang="fr-FR" smtClean="0"/>
              <a:t>Compliance check</a:t>
            </a:r>
          </a:p>
          <a:p>
            <a:pPr lvl="1"/>
            <a:r>
              <a:rPr lang="fr-FR" smtClean="0"/>
              <a:t>Quality variability evaluation</a:t>
            </a:r>
          </a:p>
          <a:p>
            <a:pPr lvl="1"/>
            <a:r>
              <a:rPr lang="fr-FR" smtClean="0"/>
              <a:t>Quality classes &amp; optimal recycling strategy definition</a:t>
            </a:r>
          </a:p>
          <a:p>
            <a:pPr marL="971550" lvl="1" indent="-514350">
              <a:buAutoNum type="arabicPeriod"/>
            </a:pPr>
            <a:endParaRPr lang="fr-FR" smtClean="0"/>
          </a:p>
          <a:p>
            <a:pPr marL="971550" lvl="1" indent="-514350">
              <a:buAutoNum type="arabicPeriod"/>
            </a:pPr>
            <a:endParaRPr lang="en-GB" smtClean="0"/>
          </a:p>
          <a:p>
            <a:pPr marL="514350" indent="-514350">
              <a:buAutoNum type="arabicPeriod"/>
            </a:pPr>
            <a:endParaRPr lang="en-GB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Objectives</a:t>
            </a:r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4664775" y="448251"/>
            <a:ext cx="3943460" cy="6120166"/>
            <a:chOff x="4617275" y="448251"/>
            <a:chExt cx="3943460" cy="6120166"/>
          </a:xfrm>
        </p:grpSpPr>
        <p:sp>
          <p:nvSpPr>
            <p:cNvPr id="6" name="Rectangle 5"/>
            <p:cNvSpPr/>
            <p:nvPr/>
          </p:nvSpPr>
          <p:spPr>
            <a:xfrm>
              <a:off x="4617275" y="448251"/>
              <a:ext cx="3931584" cy="61201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Content Placeholder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17275" y="448251"/>
              <a:ext cx="3943460" cy="6120166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4168239" y="6377049"/>
            <a:ext cx="496536" cy="191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4" descr="C:\Users\AK\Pictures\RE4 promo\icons-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2" b="51197"/>
          <a:stretch/>
        </p:blipFill>
        <p:spPr bwMode="auto">
          <a:xfrm>
            <a:off x="3448239" y="640522"/>
            <a:ext cx="720000" cy="64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25788" y="2933204"/>
            <a:ext cx="2470068" cy="1008000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77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Objectives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GB" smtClean="0"/>
              <a:t>Development of prefab. elements integrating a high level of CDW-derived materials</a:t>
            </a:r>
          </a:p>
          <a:p>
            <a:pPr marL="514350" indent="-514350">
              <a:buFont typeface="Arial" panose="020B0604020202020204" pitchFamily="34" charset="0"/>
              <a:buAutoNum type="arabicPeriod" startAt="3"/>
            </a:pPr>
            <a:r>
              <a:rPr lang="en-GB"/>
              <a:t>Development of innovative design concepts for pre-fabricated building </a:t>
            </a:r>
            <a:r>
              <a:rPr lang="en-GB" smtClean="0"/>
              <a:t>components</a:t>
            </a:r>
          </a:p>
          <a:p>
            <a:pPr lvl="1"/>
            <a:r>
              <a:rPr lang="fr-FR" smtClean="0"/>
              <a:t>Design for modular/ smart installation &amp; dissassembly/re-use</a:t>
            </a:r>
          </a:p>
          <a:p>
            <a:pPr lvl="1"/>
            <a:endParaRPr lang="en-GB"/>
          </a:p>
          <a:p>
            <a:pPr lvl="1"/>
            <a:endParaRPr lang="fr-FR" smtClean="0"/>
          </a:p>
          <a:p>
            <a:pPr marL="971550" lvl="1" indent="-514350">
              <a:buAutoNum type="arabicPeriod"/>
            </a:pPr>
            <a:endParaRPr lang="fr-FR" smtClean="0"/>
          </a:p>
          <a:p>
            <a:pPr marL="971550" lvl="1" indent="-514350">
              <a:buAutoNum type="arabicPeriod"/>
            </a:pPr>
            <a:endParaRPr lang="en-GB" smtClean="0"/>
          </a:p>
          <a:p>
            <a:pPr marL="514350" indent="-514350">
              <a:buAutoNum type="arabicPeriod" startAt="3"/>
            </a:pPr>
            <a:endParaRPr lang="en-GB" smtClean="0"/>
          </a:p>
        </p:txBody>
      </p:sp>
      <p:grpSp>
        <p:nvGrpSpPr>
          <p:cNvPr id="7" name="Group 6"/>
          <p:cNvGrpSpPr/>
          <p:nvPr/>
        </p:nvGrpSpPr>
        <p:grpSpPr>
          <a:xfrm>
            <a:off x="4664775" y="448251"/>
            <a:ext cx="3943460" cy="6120166"/>
            <a:chOff x="4617275" y="448251"/>
            <a:chExt cx="3943460" cy="6120166"/>
          </a:xfrm>
        </p:grpSpPr>
        <p:sp>
          <p:nvSpPr>
            <p:cNvPr id="6" name="Rectangle 5"/>
            <p:cNvSpPr/>
            <p:nvPr/>
          </p:nvSpPr>
          <p:spPr>
            <a:xfrm>
              <a:off x="4617275" y="448251"/>
              <a:ext cx="3931584" cy="61201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Content Placeholder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17275" y="448251"/>
              <a:ext cx="3943460" cy="6120166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4168239" y="6377049"/>
            <a:ext cx="496536" cy="191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4" descr="C:\Users\AK\Pictures\RE4 promo\icons-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" b="74844"/>
          <a:stretch/>
        </p:blipFill>
        <p:spPr bwMode="auto">
          <a:xfrm>
            <a:off x="3448239" y="650077"/>
            <a:ext cx="720000" cy="64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797631" y="4441369"/>
            <a:ext cx="3621973" cy="2043237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91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RE4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6AE4C"/>
      </a:accent1>
      <a:accent2>
        <a:srgbClr val="666666"/>
      </a:accent2>
      <a:accent3>
        <a:srgbClr val="F39100"/>
      </a:accent3>
      <a:accent4>
        <a:srgbClr val="999999"/>
      </a:accent4>
      <a:accent5>
        <a:srgbClr val="5B9BD5"/>
      </a:accent5>
      <a:accent6>
        <a:srgbClr val="46AE4C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968</TotalTime>
  <Words>546</Words>
  <Application>Microsoft Office PowerPoint</Application>
  <PresentationFormat>On-screen Show (4:3)</PresentationFormat>
  <Paragraphs>113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Thème Office</vt:lpstr>
      <vt:lpstr>PowerPoint Presentation</vt:lpstr>
      <vt:lpstr>Presentation Structure</vt:lpstr>
      <vt:lpstr>RE4 Project</vt:lpstr>
      <vt:lpstr>Background</vt:lpstr>
      <vt:lpstr>Motivation</vt:lpstr>
      <vt:lpstr>Aim of the project</vt:lpstr>
      <vt:lpstr>Objectives</vt:lpstr>
      <vt:lpstr>Objectives</vt:lpstr>
      <vt:lpstr>Objectives</vt:lpstr>
      <vt:lpstr>Objectives</vt:lpstr>
      <vt:lpstr>Objectives</vt:lpstr>
      <vt:lpstr>Project partners</vt:lpstr>
      <vt:lpstr>Timeline</vt:lpstr>
      <vt:lpstr>Results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nicolas@simpl.be</dc:creator>
  <cp:lastModifiedBy>Fiona Craddock</cp:lastModifiedBy>
  <cp:revision>52</cp:revision>
  <dcterms:created xsi:type="dcterms:W3CDTF">2017-02-27T12:39:05Z</dcterms:created>
  <dcterms:modified xsi:type="dcterms:W3CDTF">2017-03-20T18:09:48Z</dcterms:modified>
</cp:coreProperties>
</file>