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3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5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6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7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8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9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0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1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2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3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408" r:id="rId3"/>
    <p:sldId id="411" r:id="rId4"/>
    <p:sldId id="417" r:id="rId5"/>
    <p:sldId id="422" r:id="rId6"/>
    <p:sldId id="413" r:id="rId7"/>
    <p:sldId id="414" r:id="rId8"/>
    <p:sldId id="423" r:id="rId9"/>
    <p:sldId id="431" r:id="rId10"/>
    <p:sldId id="424" r:id="rId11"/>
    <p:sldId id="425" r:id="rId12"/>
    <p:sldId id="426" r:id="rId13"/>
    <p:sldId id="427" r:id="rId14"/>
    <p:sldId id="416" r:id="rId15"/>
    <p:sldId id="429" r:id="rId16"/>
    <p:sldId id="428" r:id="rId17"/>
    <p:sldId id="418" r:id="rId18"/>
    <p:sldId id="419" r:id="rId19"/>
    <p:sldId id="430" r:id="rId20"/>
    <p:sldId id="446" r:id="rId21"/>
    <p:sldId id="432" r:id="rId22"/>
    <p:sldId id="433" r:id="rId23"/>
    <p:sldId id="420" r:id="rId24"/>
    <p:sldId id="421" r:id="rId25"/>
    <p:sldId id="438" r:id="rId26"/>
    <p:sldId id="434" r:id="rId27"/>
    <p:sldId id="441" r:id="rId28"/>
    <p:sldId id="439" r:id="rId29"/>
    <p:sldId id="440" r:id="rId30"/>
    <p:sldId id="442" r:id="rId31"/>
    <p:sldId id="443" r:id="rId32"/>
    <p:sldId id="444" r:id="rId33"/>
    <p:sldId id="445" r:id="rId34"/>
    <p:sldId id="407" r:id="rId35"/>
  </p:sldIdLst>
  <p:sldSz cx="9144000" cy="6858000" type="screen4x3"/>
  <p:notesSz cx="6858000" cy="9144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A"/>
    <a:srgbClr val="000000"/>
    <a:srgbClr val="CCFFCC"/>
    <a:srgbClr val="FCFCFC"/>
    <a:srgbClr val="525068"/>
    <a:srgbClr val="555464"/>
    <a:srgbClr val="4B4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6" autoAdjust="0"/>
    <p:restoredTop sz="90845" autoAdjust="0"/>
  </p:normalViewPr>
  <p:slideViewPr>
    <p:cSldViewPr>
      <p:cViewPr varScale="1">
        <p:scale>
          <a:sx n="88" d="100"/>
          <a:sy n="88" d="100"/>
        </p:scale>
        <p:origin x="21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6B6B7-C5B1-485A-93C8-14E13E8E5E93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F067206-1127-4D52-AB9B-36F0B4B50E2E}">
      <dgm:prSet phldrT="[Text]"/>
      <dgm:spPr/>
      <dgm:t>
        <a:bodyPr/>
        <a:lstStyle/>
        <a:p>
          <a:pPr algn="l"/>
          <a:r>
            <a:rPr lang="pt-PT" b="1" dirty="0"/>
            <a:t>THE PROJECT</a:t>
          </a:r>
        </a:p>
      </dgm:t>
    </dgm:pt>
    <dgm:pt modelId="{50FAE9CA-B577-4DC5-91EA-7FF357046CC1}" type="parTrans" cxnId="{FAED60AC-BB07-4C7A-A1E1-C7C6744EF19D}">
      <dgm:prSet/>
      <dgm:spPr/>
      <dgm:t>
        <a:bodyPr/>
        <a:lstStyle/>
        <a:p>
          <a:endParaRPr lang="pt-PT"/>
        </a:p>
      </dgm:t>
    </dgm:pt>
    <dgm:pt modelId="{6307355E-3940-47BE-BB30-6B7E35672089}" type="sibTrans" cxnId="{FAED60AC-BB07-4C7A-A1E1-C7C6744EF19D}">
      <dgm:prSet/>
      <dgm:spPr/>
      <dgm:t>
        <a:bodyPr/>
        <a:lstStyle/>
        <a:p>
          <a:endParaRPr lang="pt-PT"/>
        </a:p>
      </dgm:t>
    </dgm:pt>
    <dgm:pt modelId="{D88C7AEB-5CA1-423F-94A3-50B3FB3BAD6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 anchor="ctr"/>
        <a:lstStyle/>
        <a:p>
          <a:r>
            <a:rPr lang="pt-PT" dirty="0"/>
            <a:t>EARLY DEVELOPMENT</a:t>
          </a:r>
        </a:p>
      </dgm:t>
    </dgm:pt>
    <dgm:pt modelId="{C3E6EBF0-8134-40A2-BAD1-0C86D65D0505}" type="parTrans" cxnId="{190BBA79-32EB-4114-9CDF-F076C4B0FE8C}">
      <dgm:prSet/>
      <dgm:spPr/>
      <dgm:t>
        <a:bodyPr/>
        <a:lstStyle/>
        <a:p>
          <a:endParaRPr lang="pt-PT"/>
        </a:p>
      </dgm:t>
    </dgm:pt>
    <dgm:pt modelId="{6E0FD40E-EB00-4958-8663-F11DBBEAA965}" type="sibTrans" cxnId="{190BBA79-32EB-4114-9CDF-F076C4B0FE8C}">
      <dgm:prSet/>
      <dgm:spPr/>
      <dgm:t>
        <a:bodyPr/>
        <a:lstStyle/>
        <a:p>
          <a:endParaRPr lang="pt-PT"/>
        </a:p>
      </dgm:t>
    </dgm:pt>
    <dgm:pt modelId="{C0DC51B0-430D-439C-BC18-24031575E4F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 anchor="ctr"/>
        <a:lstStyle/>
        <a:p>
          <a:r>
            <a:rPr lang="pt-PT" dirty="0"/>
            <a:t>CHALLENGES</a:t>
          </a:r>
        </a:p>
      </dgm:t>
    </dgm:pt>
    <dgm:pt modelId="{1C639E02-9E9A-4F3D-BDE3-DD1EBEA8A8AB}" type="parTrans" cxnId="{57D4DACD-9DB8-4759-BE2C-ECE7E077C166}">
      <dgm:prSet/>
      <dgm:spPr/>
      <dgm:t>
        <a:bodyPr/>
        <a:lstStyle/>
        <a:p>
          <a:endParaRPr lang="pt-PT"/>
        </a:p>
      </dgm:t>
    </dgm:pt>
    <dgm:pt modelId="{749DBC9D-2699-4F8A-AD31-7907FDAF2F4A}" type="sibTrans" cxnId="{57D4DACD-9DB8-4759-BE2C-ECE7E077C166}">
      <dgm:prSet/>
      <dgm:spPr/>
      <dgm:t>
        <a:bodyPr/>
        <a:lstStyle/>
        <a:p>
          <a:endParaRPr lang="pt-PT"/>
        </a:p>
      </dgm:t>
    </dgm:pt>
    <dgm:pt modelId="{1072ABF4-3F12-496F-AF50-1D19D4C93545}">
      <dgm:prSet phldrT="[Text]"/>
      <dgm:spPr/>
      <dgm:t>
        <a:bodyPr/>
        <a:lstStyle/>
        <a:p>
          <a:pPr algn="l"/>
          <a:r>
            <a:rPr lang="pt-PT" b="1" dirty="0"/>
            <a:t>FINAL DESIGN AND ASSEMBLY</a:t>
          </a:r>
        </a:p>
      </dgm:t>
    </dgm:pt>
    <dgm:pt modelId="{860358F0-7191-4576-BEF6-C85FE6DC8AA0}" type="parTrans" cxnId="{DECC27B7-8684-4CE8-A3C9-2622A48C357A}">
      <dgm:prSet/>
      <dgm:spPr/>
      <dgm:t>
        <a:bodyPr/>
        <a:lstStyle/>
        <a:p>
          <a:endParaRPr lang="pt-PT"/>
        </a:p>
      </dgm:t>
    </dgm:pt>
    <dgm:pt modelId="{2EB409C9-C39D-42B7-AA36-0A97B1078206}" type="sibTrans" cxnId="{DECC27B7-8684-4CE8-A3C9-2622A48C357A}">
      <dgm:prSet/>
      <dgm:spPr/>
      <dgm:t>
        <a:bodyPr/>
        <a:lstStyle/>
        <a:p>
          <a:endParaRPr lang="pt-PT"/>
        </a:p>
      </dgm:t>
    </dgm:pt>
    <dgm:pt modelId="{B548C1D9-3CAA-44D9-BF75-DC0D027A326F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r>
            <a:rPr lang="pt-PT" dirty="0"/>
            <a:t>FINAL PANEL DESIGN</a:t>
          </a:r>
        </a:p>
      </dgm:t>
    </dgm:pt>
    <dgm:pt modelId="{4498C4EF-98A2-42C9-84B8-F67CAEE4708F}" type="parTrans" cxnId="{96DA4F25-85D5-4C3B-8C0E-BAB1AE2C1BDD}">
      <dgm:prSet/>
      <dgm:spPr/>
      <dgm:t>
        <a:bodyPr/>
        <a:lstStyle/>
        <a:p>
          <a:endParaRPr lang="pt-PT"/>
        </a:p>
      </dgm:t>
    </dgm:pt>
    <dgm:pt modelId="{59381A00-E05C-4DA7-9E2E-2F868C8100C0}" type="sibTrans" cxnId="{96DA4F25-85D5-4C3B-8C0E-BAB1AE2C1BDD}">
      <dgm:prSet/>
      <dgm:spPr/>
      <dgm:t>
        <a:bodyPr/>
        <a:lstStyle/>
        <a:p>
          <a:endParaRPr lang="pt-PT"/>
        </a:p>
      </dgm:t>
    </dgm:pt>
    <dgm:pt modelId="{BB7F220F-1DB8-4581-B3FB-9467057779D1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r>
            <a:rPr lang="pt-PT" dirty="0"/>
            <a:t>ASSEMBLING PROCEDURE</a:t>
          </a:r>
        </a:p>
      </dgm:t>
    </dgm:pt>
    <dgm:pt modelId="{6DD07CF6-C114-4835-A4EF-AFC4D3B71272}" type="parTrans" cxnId="{FD1D0BBA-3F37-4C90-BD38-92CE0FD98EE9}">
      <dgm:prSet/>
      <dgm:spPr/>
      <dgm:t>
        <a:bodyPr/>
        <a:lstStyle/>
        <a:p>
          <a:endParaRPr lang="pt-PT"/>
        </a:p>
      </dgm:t>
    </dgm:pt>
    <dgm:pt modelId="{60514442-E7BA-42AC-8921-888C37A40D11}" type="sibTrans" cxnId="{FD1D0BBA-3F37-4C90-BD38-92CE0FD98EE9}">
      <dgm:prSet/>
      <dgm:spPr/>
      <dgm:t>
        <a:bodyPr/>
        <a:lstStyle/>
        <a:p>
          <a:endParaRPr lang="pt-PT"/>
        </a:p>
      </dgm:t>
    </dgm:pt>
    <dgm:pt modelId="{F07EF418-913D-40B6-80E4-3E12682B25B0}">
      <dgm:prSet phldrT="[Text]"/>
      <dgm:spPr/>
      <dgm:t>
        <a:bodyPr/>
        <a:lstStyle/>
        <a:p>
          <a:pPr algn="l"/>
          <a:r>
            <a:rPr lang="pt-PT" b="1" dirty="0"/>
            <a:t>PROTOTYPING</a:t>
          </a:r>
        </a:p>
      </dgm:t>
    </dgm:pt>
    <dgm:pt modelId="{27D97A51-BBAB-427E-89BF-9AD8C24EC5CB}" type="parTrans" cxnId="{285392FF-F289-4179-B21D-E48155416230}">
      <dgm:prSet/>
      <dgm:spPr/>
      <dgm:t>
        <a:bodyPr/>
        <a:lstStyle/>
        <a:p>
          <a:endParaRPr lang="pt-PT"/>
        </a:p>
      </dgm:t>
    </dgm:pt>
    <dgm:pt modelId="{EDB684D1-4656-46D1-9EFF-7CFABD43AD4B}" type="sibTrans" cxnId="{285392FF-F289-4179-B21D-E48155416230}">
      <dgm:prSet/>
      <dgm:spPr/>
      <dgm:t>
        <a:bodyPr/>
        <a:lstStyle/>
        <a:p>
          <a:endParaRPr lang="pt-PT"/>
        </a:p>
      </dgm:t>
    </dgm:pt>
    <dgm:pt modelId="{70B2542E-870D-40E6-9622-5AFE41BE0146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 anchor="ctr"/>
        <a:lstStyle/>
        <a:p>
          <a:r>
            <a:rPr lang="pt-PT" dirty="0"/>
            <a:t>INSTALLATION OF PANELS</a:t>
          </a:r>
        </a:p>
      </dgm:t>
    </dgm:pt>
    <dgm:pt modelId="{DA3243EF-D221-455F-9DC6-197994A9E6A5}" type="parTrans" cxnId="{0E1EDCEF-DE32-4276-A917-0A4C9ED86F27}">
      <dgm:prSet/>
      <dgm:spPr/>
      <dgm:t>
        <a:bodyPr/>
        <a:lstStyle/>
        <a:p>
          <a:endParaRPr lang="pt-PT"/>
        </a:p>
      </dgm:t>
    </dgm:pt>
    <dgm:pt modelId="{9DBE6CD5-2367-4DD8-972A-12B7B8570562}" type="sibTrans" cxnId="{0E1EDCEF-DE32-4276-A917-0A4C9ED86F27}">
      <dgm:prSet/>
      <dgm:spPr/>
      <dgm:t>
        <a:bodyPr/>
        <a:lstStyle/>
        <a:p>
          <a:endParaRPr lang="pt-PT"/>
        </a:p>
      </dgm:t>
    </dgm:pt>
    <dgm:pt modelId="{8AF2E55D-4124-4F8F-8A0C-4AC1D7E0A8F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 anchor="ctr"/>
        <a:lstStyle/>
        <a:p>
          <a:r>
            <a:rPr lang="pt-PT" dirty="0"/>
            <a:t>STRUCTURAL INTEGRATION AND IMPLEMENTATION</a:t>
          </a:r>
        </a:p>
      </dgm:t>
    </dgm:pt>
    <dgm:pt modelId="{3BEE1363-30A4-43B1-B572-0B6027C27560}" type="parTrans" cxnId="{8FF05A77-24F6-4CDD-A4F3-7B29830D76DA}">
      <dgm:prSet/>
      <dgm:spPr/>
      <dgm:t>
        <a:bodyPr/>
        <a:lstStyle/>
        <a:p>
          <a:endParaRPr lang="pt-PT"/>
        </a:p>
      </dgm:t>
    </dgm:pt>
    <dgm:pt modelId="{19B06243-AC25-4FC5-ADF2-EBDFD557FDD3}" type="sibTrans" cxnId="{8FF05A77-24F6-4CDD-A4F3-7B29830D76DA}">
      <dgm:prSet/>
      <dgm:spPr/>
      <dgm:t>
        <a:bodyPr/>
        <a:lstStyle/>
        <a:p>
          <a:endParaRPr lang="pt-PT"/>
        </a:p>
      </dgm:t>
    </dgm:pt>
    <dgm:pt modelId="{5C1CE47C-4E03-41EB-8FF4-3B3245E93E7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 anchor="ctr"/>
        <a:lstStyle/>
        <a:p>
          <a:endParaRPr lang="pt-PT" dirty="0"/>
        </a:p>
      </dgm:t>
    </dgm:pt>
    <dgm:pt modelId="{AF46A6D4-C72A-4489-9024-203880C2A5E1}" type="parTrans" cxnId="{A579C37C-1725-424C-AEDB-5D35175A91FB}">
      <dgm:prSet/>
      <dgm:spPr/>
      <dgm:t>
        <a:bodyPr/>
        <a:lstStyle/>
        <a:p>
          <a:endParaRPr lang="pt-PT"/>
        </a:p>
      </dgm:t>
    </dgm:pt>
    <dgm:pt modelId="{E59E6B4E-88AE-4599-B93B-C8D638FBDA66}" type="sibTrans" cxnId="{A579C37C-1725-424C-AEDB-5D35175A91FB}">
      <dgm:prSet/>
      <dgm:spPr/>
      <dgm:t>
        <a:bodyPr/>
        <a:lstStyle/>
        <a:p>
          <a:endParaRPr lang="pt-PT"/>
        </a:p>
      </dgm:t>
    </dgm:pt>
    <dgm:pt modelId="{521AC555-2360-442C-852D-06BC25F95A4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 anchor="ctr"/>
        <a:lstStyle/>
        <a:p>
          <a:endParaRPr lang="pt-PT" dirty="0"/>
        </a:p>
      </dgm:t>
    </dgm:pt>
    <dgm:pt modelId="{84D225FD-B923-4E5E-8C21-06A19A2E1CE9}" type="parTrans" cxnId="{D98FCA29-A519-4F7B-BD64-7F90DEBBC4B0}">
      <dgm:prSet/>
      <dgm:spPr/>
      <dgm:t>
        <a:bodyPr/>
        <a:lstStyle/>
        <a:p>
          <a:endParaRPr lang="pt-PT"/>
        </a:p>
      </dgm:t>
    </dgm:pt>
    <dgm:pt modelId="{EBD26037-D5C8-4E81-98F6-0813157B6FFC}" type="sibTrans" cxnId="{D98FCA29-A519-4F7B-BD64-7F90DEBBC4B0}">
      <dgm:prSet/>
      <dgm:spPr/>
      <dgm:t>
        <a:bodyPr/>
        <a:lstStyle/>
        <a:p>
          <a:endParaRPr lang="pt-PT"/>
        </a:p>
      </dgm:t>
    </dgm:pt>
    <dgm:pt modelId="{9E46AFE0-631A-4F74-AD5C-4B0E830F3482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endParaRPr lang="pt-PT" dirty="0"/>
        </a:p>
      </dgm:t>
    </dgm:pt>
    <dgm:pt modelId="{1EDB8697-7479-42F8-8964-6D6ABB4C8101}" type="sibTrans" cxnId="{DCCE5DDA-8E33-4859-99D5-E0A641CD02B9}">
      <dgm:prSet/>
      <dgm:spPr/>
      <dgm:t>
        <a:bodyPr/>
        <a:lstStyle/>
        <a:p>
          <a:endParaRPr lang="pt-PT"/>
        </a:p>
      </dgm:t>
    </dgm:pt>
    <dgm:pt modelId="{5A1FCEB4-9BEB-4D06-91DC-136F0F26501D}" type="parTrans" cxnId="{DCCE5DDA-8E33-4859-99D5-E0A641CD02B9}">
      <dgm:prSet/>
      <dgm:spPr/>
      <dgm:t>
        <a:bodyPr/>
        <a:lstStyle/>
        <a:p>
          <a:endParaRPr lang="pt-PT"/>
        </a:p>
      </dgm:t>
    </dgm:pt>
    <dgm:pt modelId="{AB654C39-E8B7-475B-B394-1AAAF68EB31E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endParaRPr lang="pt-PT" dirty="0"/>
        </a:p>
      </dgm:t>
    </dgm:pt>
    <dgm:pt modelId="{9388FEB2-794C-40C0-A11F-3CFCF69C3827}" type="parTrans" cxnId="{DA49E2EF-F7EB-4619-8CB5-5F7D96A23FBD}">
      <dgm:prSet/>
      <dgm:spPr/>
      <dgm:t>
        <a:bodyPr/>
        <a:lstStyle/>
        <a:p>
          <a:endParaRPr lang="pt-PT"/>
        </a:p>
      </dgm:t>
    </dgm:pt>
    <dgm:pt modelId="{DC754105-447E-4D3C-A9D7-32CC53D8B9DF}" type="sibTrans" cxnId="{DA49E2EF-F7EB-4619-8CB5-5F7D96A23FBD}">
      <dgm:prSet/>
      <dgm:spPr/>
      <dgm:t>
        <a:bodyPr/>
        <a:lstStyle/>
        <a:p>
          <a:endParaRPr lang="pt-PT"/>
        </a:p>
      </dgm:t>
    </dgm:pt>
    <dgm:pt modelId="{E81E383C-8803-4E7F-A62F-079C3B708FF7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endParaRPr lang="pt-PT" dirty="0"/>
        </a:p>
      </dgm:t>
    </dgm:pt>
    <dgm:pt modelId="{73F5009F-F175-42CA-87C2-4A7BB130CB4D}" type="parTrans" cxnId="{A516354F-55ED-4EC8-BDC4-7C495F110C8C}">
      <dgm:prSet/>
      <dgm:spPr/>
      <dgm:t>
        <a:bodyPr/>
        <a:lstStyle/>
        <a:p>
          <a:endParaRPr lang="pt-PT"/>
        </a:p>
      </dgm:t>
    </dgm:pt>
    <dgm:pt modelId="{2A5CE066-E4BB-4F60-B9D3-5879EA5A84A9}" type="sibTrans" cxnId="{A516354F-55ED-4EC8-BDC4-7C495F110C8C}">
      <dgm:prSet/>
      <dgm:spPr/>
      <dgm:t>
        <a:bodyPr/>
        <a:lstStyle/>
        <a:p>
          <a:endParaRPr lang="pt-PT"/>
        </a:p>
      </dgm:t>
    </dgm:pt>
    <dgm:pt modelId="{92577135-6E2C-4788-9AAC-648FE17C1482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endParaRPr lang="pt-PT" dirty="0"/>
        </a:p>
      </dgm:t>
    </dgm:pt>
    <dgm:pt modelId="{2CBD7F7C-FF4A-48DA-B6ED-F6021352E149}" type="parTrans" cxnId="{3B7BD3C2-2544-4862-9C1F-B084B371B4FD}">
      <dgm:prSet/>
      <dgm:spPr/>
      <dgm:t>
        <a:bodyPr/>
        <a:lstStyle/>
        <a:p>
          <a:endParaRPr lang="pt-PT"/>
        </a:p>
      </dgm:t>
    </dgm:pt>
    <dgm:pt modelId="{B5B0F0B4-6174-4ABA-9672-AC2B1762EE17}" type="sibTrans" cxnId="{3B7BD3C2-2544-4862-9C1F-B084B371B4FD}">
      <dgm:prSet/>
      <dgm:spPr/>
      <dgm:t>
        <a:bodyPr/>
        <a:lstStyle/>
        <a:p>
          <a:endParaRPr lang="pt-PT"/>
        </a:p>
      </dgm:t>
    </dgm:pt>
    <dgm:pt modelId="{028DCAD0-5CCF-4DE9-91E5-9CD05C11261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 anchor="ctr"/>
        <a:lstStyle/>
        <a:p>
          <a:endParaRPr lang="pt-PT" dirty="0"/>
        </a:p>
      </dgm:t>
    </dgm:pt>
    <dgm:pt modelId="{21C5AC2C-35B7-47A4-8060-163AFEA53D7D}" type="parTrans" cxnId="{51BF4ABA-7C38-4BD6-AA53-B035C476AD22}">
      <dgm:prSet/>
      <dgm:spPr/>
      <dgm:t>
        <a:bodyPr/>
        <a:lstStyle/>
        <a:p>
          <a:endParaRPr lang="pt-PT"/>
        </a:p>
      </dgm:t>
    </dgm:pt>
    <dgm:pt modelId="{800A2B29-9B69-4840-92D6-2BB9EA58BC97}" type="sibTrans" cxnId="{51BF4ABA-7C38-4BD6-AA53-B035C476AD22}">
      <dgm:prSet/>
      <dgm:spPr/>
      <dgm:t>
        <a:bodyPr/>
        <a:lstStyle/>
        <a:p>
          <a:endParaRPr lang="pt-PT"/>
        </a:p>
      </dgm:t>
    </dgm:pt>
    <dgm:pt modelId="{CD40EFA4-5DA2-45A3-90DC-D8C8B65146EA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 anchor="ctr"/>
        <a:lstStyle/>
        <a:p>
          <a:endParaRPr lang="pt-PT" dirty="0"/>
        </a:p>
      </dgm:t>
    </dgm:pt>
    <dgm:pt modelId="{45E03BF0-6518-42CA-95AD-12BF6CD9748B}" type="parTrans" cxnId="{68F77384-CC27-4227-94B5-619CCDD3573F}">
      <dgm:prSet/>
      <dgm:spPr/>
      <dgm:t>
        <a:bodyPr/>
        <a:lstStyle/>
        <a:p>
          <a:endParaRPr lang="pt-PT"/>
        </a:p>
      </dgm:t>
    </dgm:pt>
    <dgm:pt modelId="{65F70E7F-71E8-4028-B30D-F4F86A511868}" type="sibTrans" cxnId="{68F77384-CC27-4227-94B5-619CCDD3573F}">
      <dgm:prSet/>
      <dgm:spPr/>
      <dgm:t>
        <a:bodyPr/>
        <a:lstStyle/>
        <a:p>
          <a:endParaRPr lang="pt-PT"/>
        </a:p>
      </dgm:t>
    </dgm:pt>
    <dgm:pt modelId="{61D74DFD-CEDC-4FC6-8A62-7AA59EB23F95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 anchor="ctr"/>
        <a:lstStyle/>
        <a:p>
          <a:r>
            <a:rPr lang="pt-PT" dirty="0"/>
            <a:t>PREPARATION</a:t>
          </a:r>
        </a:p>
      </dgm:t>
    </dgm:pt>
    <dgm:pt modelId="{C9F0BD97-6876-4546-B8B2-C90BB8D0F1AD}" type="parTrans" cxnId="{09CB744C-6A42-4935-A083-39E8010CB667}">
      <dgm:prSet/>
      <dgm:spPr/>
      <dgm:t>
        <a:bodyPr/>
        <a:lstStyle/>
        <a:p>
          <a:endParaRPr lang="pt-PT"/>
        </a:p>
      </dgm:t>
    </dgm:pt>
    <dgm:pt modelId="{07DDCE01-F747-410B-90E3-87B0EBD5B9AC}" type="sibTrans" cxnId="{09CB744C-6A42-4935-A083-39E8010CB667}">
      <dgm:prSet/>
      <dgm:spPr/>
      <dgm:t>
        <a:bodyPr/>
        <a:lstStyle/>
        <a:p>
          <a:endParaRPr lang="pt-PT"/>
        </a:p>
      </dgm:t>
    </dgm:pt>
    <dgm:pt modelId="{DC6A2571-4E63-4F0C-9176-27292364741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 anchor="ctr"/>
        <a:lstStyle/>
        <a:p>
          <a:r>
            <a:rPr lang="pt-PT" dirty="0"/>
            <a:t>SHOWCASING</a:t>
          </a:r>
        </a:p>
      </dgm:t>
    </dgm:pt>
    <dgm:pt modelId="{26D28CB5-0D97-4079-8099-FCF1D1811999}" type="parTrans" cxnId="{58206773-C083-475A-87B0-CEC44802EFB5}">
      <dgm:prSet/>
      <dgm:spPr/>
      <dgm:t>
        <a:bodyPr/>
        <a:lstStyle/>
        <a:p>
          <a:endParaRPr lang="pt-PT"/>
        </a:p>
      </dgm:t>
    </dgm:pt>
    <dgm:pt modelId="{C47A6ED2-B97B-473A-98FB-3E66D1FF041A}" type="sibTrans" cxnId="{58206773-C083-475A-87B0-CEC44802EFB5}">
      <dgm:prSet/>
      <dgm:spPr/>
      <dgm:t>
        <a:bodyPr/>
        <a:lstStyle/>
        <a:p>
          <a:endParaRPr lang="pt-PT"/>
        </a:p>
      </dgm:t>
    </dgm:pt>
    <dgm:pt modelId="{D1C72006-E9AF-43A5-994E-2D55CD7C33D0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r>
            <a:rPr lang="pt-PT" dirty="0"/>
            <a:t>KEY ASPECTS</a:t>
          </a:r>
        </a:p>
      </dgm:t>
    </dgm:pt>
    <dgm:pt modelId="{7E4E575D-DF17-4C87-85A5-145C23579F6E}" type="parTrans" cxnId="{9C8BDD9D-12D6-48DF-9131-FD15254412B5}">
      <dgm:prSet/>
      <dgm:spPr/>
    </dgm:pt>
    <dgm:pt modelId="{AA65F101-FF86-46DD-AAAD-DD9D287416F3}" type="sibTrans" cxnId="{9C8BDD9D-12D6-48DF-9131-FD15254412B5}">
      <dgm:prSet/>
      <dgm:spPr/>
    </dgm:pt>
    <dgm:pt modelId="{01A64FFB-6869-4A42-B8A8-743D227FE8E6}">
      <dgm:prSet phldrT="[Text]"/>
      <dgm:spPr>
        <a:solidFill>
          <a:schemeClr val="accent2">
            <a:lumMod val="75000"/>
          </a:schemeClr>
        </a:solidFill>
      </dgm:spPr>
      <dgm:t>
        <a:bodyPr anchor="ctr"/>
        <a:lstStyle/>
        <a:p>
          <a:endParaRPr lang="pt-PT" dirty="0"/>
        </a:p>
      </dgm:t>
    </dgm:pt>
    <dgm:pt modelId="{0320AAD8-3EDA-41E1-BD3B-99A327CC9576}" type="parTrans" cxnId="{7458006B-26AC-4681-A00A-4EF3EA87481E}">
      <dgm:prSet/>
      <dgm:spPr/>
    </dgm:pt>
    <dgm:pt modelId="{D86EFFFD-FDAF-4FC1-9492-41D99D33495E}" type="sibTrans" cxnId="{7458006B-26AC-4681-A00A-4EF3EA87481E}">
      <dgm:prSet/>
      <dgm:spPr/>
    </dgm:pt>
    <dgm:pt modelId="{9C21FE39-599B-464B-B119-6B12BF177F45}" type="pres">
      <dgm:prSet presAssocID="{6F36B6B7-C5B1-485A-93C8-14E13E8E5E93}" presName="linearFlow" presStyleCnt="0">
        <dgm:presLayoutVars>
          <dgm:dir/>
          <dgm:animLvl val="lvl"/>
          <dgm:resizeHandles/>
        </dgm:presLayoutVars>
      </dgm:prSet>
      <dgm:spPr/>
    </dgm:pt>
    <dgm:pt modelId="{7D67F38B-1594-4D3A-8102-A0715257221F}" type="pres">
      <dgm:prSet presAssocID="{CF067206-1127-4D52-AB9B-36F0B4B50E2E}" presName="compositeNode" presStyleCnt="0">
        <dgm:presLayoutVars>
          <dgm:bulletEnabled val="1"/>
        </dgm:presLayoutVars>
      </dgm:prSet>
      <dgm:spPr/>
    </dgm:pt>
    <dgm:pt modelId="{842237BD-9C88-4D08-ABAF-805D0B6E6E08}" type="pres">
      <dgm:prSet presAssocID="{CF067206-1127-4D52-AB9B-36F0B4B50E2E}" presName="image" presStyleLbl="fgImgPlace1" presStyleIdx="0" presStyleCnt="3" custScaleX="174704" custScaleY="174704"/>
      <dgm:spPr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  <a:ln>
          <a:solidFill>
            <a:schemeClr val="accent1">
              <a:lumMod val="75000"/>
            </a:schemeClr>
          </a:solidFill>
        </a:ln>
      </dgm:spPr>
    </dgm:pt>
    <dgm:pt modelId="{023C5278-9742-4D03-A231-63DC9F1A6D23}" type="pres">
      <dgm:prSet presAssocID="{CF067206-1127-4D52-AB9B-36F0B4B50E2E}" presName="childNode" presStyleLbl="node1" presStyleIdx="0" presStyleCnt="3">
        <dgm:presLayoutVars>
          <dgm:bulletEnabled val="1"/>
        </dgm:presLayoutVars>
      </dgm:prSet>
      <dgm:spPr/>
    </dgm:pt>
    <dgm:pt modelId="{C7E1CECB-5175-4AA6-B285-3A95F1D6613D}" type="pres">
      <dgm:prSet presAssocID="{CF067206-1127-4D52-AB9B-36F0B4B50E2E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85740917-0AD9-47A5-B87D-70E7ABFD0E9A}" type="pres">
      <dgm:prSet presAssocID="{6307355E-3940-47BE-BB30-6B7E35672089}" presName="sibTrans" presStyleCnt="0"/>
      <dgm:spPr/>
    </dgm:pt>
    <dgm:pt modelId="{59BF97E1-359F-42E7-A92D-4E3ABE1ADA4F}" type="pres">
      <dgm:prSet presAssocID="{1072ABF4-3F12-496F-AF50-1D19D4C93545}" presName="compositeNode" presStyleCnt="0">
        <dgm:presLayoutVars>
          <dgm:bulletEnabled val="1"/>
        </dgm:presLayoutVars>
      </dgm:prSet>
      <dgm:spPr/>
    </dgm:pt>
    <dgm:pt modelId="{B37D1CDD-9CA5-45B6-B5FC-B58FBD999CA3}" type="pres">
      <dgm:prSet presAssocID="{1072ABF4-3F12-496F-AF50-1D19D4C93545}" presName="image" presStyleLbl="fgImgPlace1" presStyleIdx="1" presStyleCnt="3" custScaleX="174704" custScaleY="174704"/>
      <dgm:spPr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>
          <a:solidFill>
            <a:schemeClr val="accent2">
              <a:lumMod val="50000"/>
            </a:schemeClr>
          </a:solidFill>
        </a:ln>
      </dgm:spPr>
    </dgm:pt>
    <dgm:pt modelId="{D6B4B919-4CD2-4A0D-939F-C17458F304CE}" type="pres">
      <dgm:prSet presAssocID="{1072ABF4-3F12-496F-AF50-1D19D4C93545}" presName="childNode" presStyleLbl="node1" presStyleIdx="1" presStyleCnt="3">
        <dgm:presLayoutVars>
          <dgm:bulletEnabled val="1"/>
        </dgm:presLayoutVars>
      </dgm:prSet>
      <dgm:spPr/>
    </dgm:pt>
    <dgm:pt modelId="{9A96D75E-6EE7-497E-A07E-AA04B100676A}" type="pres">
      <dgm:prSet presAssocID="{1072ABF4-3F12-496F-AF50-1D19D4C93545}" presName="parentNode" presStyleLbl="revTx" presStyleIdx="1" presStyleCnt="3" custScaleY="94629" custLinFactNeighborX="-1975" custLinFactNeighborY="2028">
        <dgm:presLayoutVars>
          <dgm:chMax val="0"/>
          <dgm:bulletEnabled val="1"/>
        </dgm:presLayoutVars>
      </dgm:prSet>
      <dgm:spPr/>
    </dgm:pt>
    <dgm:pt modelId="{BC5F051C-721D-4A08-B3C3-FA534FFF9087}" type="pres">
      <dgm:prSet presAssocID="{2EB409C9-C39D-42B7-AA36-0A97B1078206}" presName="sibTrans" presStyleCnt="0"/>
      <dgm:spPr/>
    </dgm:pt>
    <dgm:pt modelId="{3631AF64-0B5A-49BF-A6C8-36FB80C6EB06}" type="pres">
      <dgm:prSet presAssocID="{F07EF418-913D-40B6-80E4-3E12682B25B0}" presName="compositeNode" presStyleCnt="0">
        <dgm:presLayoutVars>
          <dgm:bulletEnabled val="1"/>
        </dgm:presLayoutVars>
      </dgm:prSet>
      <dgm:spPr/>
    </dgm:pt>
    <dgm:pt modelId="{A9367C50-F058-4A72-A1B9-A9CE85A91546}" type="pres">
      <dgm:prSet presAssocID="{F07EF418-913D-40B6-80E4-3E12682B25B0}" presName="image" presStyleLbl="fgImgPlace1" presStyleIdx="2" presStyleCnt="3" custScaleX="174704" custScaleY="174704"/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>
          <a:solidFill>
            <a:schemeClr val="accent4">
              <a:lumMod val="75000"/>
            </a:schemeClr>
          </a:solidFill>
        </a:ln>
      </dgm:spPr>
    </dgm:pt>
    <dgm:pt modelId="{486013A9-E91A-4AD6-9A67-31247C061CF9}" type="pres">
      <dgm:prSet presAssocID="{F07EF418-913D-40B6-80E4-3E12682B25B0}" presName="childNode" presStyleLbl="node1" presStyleIdx="2" presStyleCnt="3">
        <dgm:presLayoutVars>
          <dgm:bulletEnabled val="1"/>
        </dgm:presLayoutVars>
      </dgm:prSet>
      <dgm:spPr/>
    </dgm:pt>
    <dgm:pt modelId="{A3411AFD-B477-4B19-9358-AEFEABCAFFE0}" type="pres">
      <dgm:prSet presAssocID="{F07EF418-913D-40B6-80E4-3E12682B25B0}" presName="parentNode" presStyleLbl="revTx" presStyleIdx="2" presStyleCnt="3" custLinFactNeighborY="-658">
        <dgm:presLayoutVars>
          <dgm:chMax val="0"/>
          <dgm:bulletEnabled val="1"/>
        </dgm:presLayoutVars>
      </dgm:prSet>
      <dgm:spPr/>
    </dgm:pt>
  </dgm:ptLst>
  <dgm:cxnLst>
    <dgm:cxn modelId="{AC783D01-1340-4A2F-9117-94EE5E175C2B}" type="presOf" srcId="{1072ABF4-3F12-496F-AF50-1D19D4C93545}" destId="{9A96D75E-6EE7-497E-A07E-AA04B100676A}" srcOrd="0" destOrd="0" presId="urn:microsoft.com/office/officeart/2005/8/layout/hList2"/>
    <dgm:cxn modelId="{754B3F0B-F8BA-4B86-9944-67E0B66AB734}" type="presOf" srcId="{AB654C39-E8B7-475B-B394-1AAAF68EB31E}" destId="{D6B4B919-4CD2-4A0D-939F-C17458F304CE}" srcOrd="0" destOrd="6" presId="urn:microsoft.com/office/officeart/2005/8/layout/hList2"/>
    <dgm:cxn modelId="{BCDB190C-90FC-424A-8CD6-57DD19073E86}" type="presOf" srcId="{CD40EFA4-5DA2-45A3-90DC-D8C8B65146EA}" destId="{486013A9-E91A-4AD6-9A67-31247C061CF9}" srcOrd="0" destOrd="1" presId="urn:microsoft.com/office/officeart/2005/8/layout/hList2"/>
    <dgm:cxn modelId="{96DA4F25-85D5-4C3B-8C0E-BAB1AE2C1BDD}" srcId="{1072ABF4-3F12-496F-AF50-1D19D4C93545}" destId="{B548C1D9-3CAA-44D9-BF75-DC0D027A326F}" srcOrd="0" destOrd="0" parTransId="{4498C4EF-98A2-42C9-84B8-F67CAEE4708F}" sibTransId="{59381A00-E05C-4DA7-9E2E-2F868C8100C0}"/>
    <dgm:cxn modelId="{D98FCA29-A519-4F7B-BD64-7F90DEBBC4B0}" srcId="{CF067206-1127-4D52-AB9B-36F0B4B50E2E}" destId="{521AC555-2360-442C-852D-06BC25F95A44}" srcOrd="3" destOrd="0" parTransId="{84D225FD-B923-4E5E-8C21-06A19A2E1CE9}" sibTransId="{EBD26037-D5C8-4E81-98F6-0813157B6FFC}"/>
    <dgm:cxn modelId="{4452112C-32CE-419E-86B0-F2561476BFC8}" type="presOf" srcId="{E81E383C-8803-4E7F-A62F-079C3B708FF7}" destId="{D6B4B919-4CD2-4A0D-939F-C17458F304CE}" srcOrd="0" destOrd="5" presId="urn:microsoft.com/office/officeart/2005/8/layout/hList2"/>
    <dgm:cxn modelId="{F3E1D530-179C-442B-A22F-DD478067A186}" type="presOf" srcId="{BB7F220F-1DB8-4581-B3FB-9467057779D1}" destId="{D6B4B919-4CD2-4A0D-939F-C17458F304CE}" srcOrd="0" destOrd="4" presId="urn:microsoft.com/office/officeart/2005/8/layout/hList2"/>
    <dgm:cxn modelId="{4BEBDB32-0ED6-4B0C-A3C3-F03FA575820E}" type="presOf" srcId="{5C1CE47C-4E03-41EB-8FF4-3B3245E93E7E}" destId="{023C5278-9742-4D03-A231-63DC9F1A6D23}" srcOrd="0" destOrd="1" presId="urn:microsoft.com/office/officeart/2005/8/layout/hList2"/>
    <dgm:cxn modelId="{2830ED36-BEAD-497A-99CB-74DEFA074BCF}" type="presOf" srcId="{70B2542E-870D-40E6-9622-5AFE41BE0146}" destId="{486013A9-E91A-4AD6-9A67-31247C061CF9}" srcOrd="0" destOrd="2" presId="urn:microsoft.com/office/officeart/2005/8/layout/hList2"/>
    <dgm:cxn modelId="{0ECEAB42-0D5B-4BF6-A6F1-D8919909B18A}" type="presOf" srcId="{CF067206-1127-4D52-AB9B-36F0B4B50E2E}" destId="{C7E1CECB-5175-4AA6-B285-3A95F1D6613D}" srcOrd="0" destOrd="0" presId="urn:microsoft.com/office/officeart/2005/8/layout/hList2"/>
    <dgm:cxn modelId="{09CB744C-6A42-4935-A083-39E8010CB667}" srcId="{F07EF418-913D-40B6-80E4-3E12682B25B0}" destId="{61D74DFD-CEDC-4FC6-8A62-7AA59EB23F95}" srcOrd="0" destOrd="0" parTransId="{C9F0BD97-6876-4546-B8B2-C90BB8D0F1AD}" sibTransId="{07DDCE01-F747-410B-90E3-87B0EBD5B9AC}"/>
    <dgm:cxn modelId="{A516354F-55ED-4EC8-BDC4-7C495F110C8C}" srcId="{1072ABF4-3F12-496F-AF50-1D19D4C93545}" destId="{E81E383C-8803-4E7F-A62F-079C3B708FF7}" srcOrd="5" destOrd="0" parTransId="{73F5009F-F175-42CA-87C2-4A7BB130CB4D}" sibTransId="{2A5CE066-E4BB-4F60-B9D3-5879EA5A84A9}"/>
    <dgm:cxn modelId="{7458006B-26AC-4681-A00A-4EF3EA87481E}" srcId="{1072ABF4-3F12-496F-AF50-1D19D4C93545}" destId="{01A64FFB-6869-4A42-B8A8-743D227FE8E6}" srcOrd="1" destOrd="0" parTransId="{0320AAD8-3EDA-41E1-BD3B-99A327CC9576}" sibTransId="{D86EFFFD-FDAF-4FC1-9492-41D99D33495E}"/>
    <dgm:cxn modelId="{58206773-C083-475A-87B0-CEC44802EFB5}" srcId="{F07EF418-913D-40B6-80E4-3E12682B25B0}" destId="{DC6A2571-4E63-4F0C-9176-272923647414}" srcOrd="4" destOrd="0" parTransId="{26D28CB5-0D97-4079-8099-FCF1D1811999}" sibTransId="{C47A6ED2-B97B-473A-98FB-3E66D1FF041A}"/>
    <dgm:cxn modelId="{E37EF873-9216-4804-B296-E23D1BC55FAD}" type="presOf" srcId="{6F36B6B7-C5B1-485A-93C8-14E13E8E5E93}" destId="{9C21FE39-599B-464B-B119-6B12BF177F45}" srcOrd="0" destOrd="0" presId="urn:microsoft.com/office/officeart/2005/8/layout/hList2"/>
    <dgm:cxn modelId="{C3641276-03F1-40B1-B396-7DD65C66079B}" type="presOf" srcId="{C0DC51B0-430D-439C-BC18-24031575E4F6}" destId="{023C5278-9742-4D03-A231-63DC9F1A6D23}" srcOrd="0" destOrd="4" presId="urn:microsoft.com/office/officeart/2005/8/layout/hList2"/>
    <dgm:cxn modelId="{8FF05A77-24F6-4CDD-A4F3-7B29830D76DA}" srcId="{CF067206-1127-4D52-AB9B-36F0B4B50E2E}" destId="{8AF2E55D-4124-4F8F-8A0C-4AC1D7E0A8F6}" srcOrd="2" destOrd="0" parTransId="{3BEE1363-30A4-43B1-B572-0B6027C27560}" sibTransId="{19B06243-AC25-4FC5-ADF2-EBDFD557FDD3}"/>
    <dgm:cxn modelId="{190BBA79-32EB-4114-9CDF-F076C4B0FE8C}" srcId="{CF067206-1127-4D52-AB9B-36F0B4B50E2E}" destId="{D88C7AEB-5CA1-423F-94A3-50B3FB3BAD67}" srcOrd="0" destOrd="0" parTransId="{C3E6EBF0-8134-40A2-BAD1-0C86D65D0505}" sibTransId="{6E0FD40E-EB00-4958-8663-F11DBBEAA965}"/>
    <dgm:cxn modelId="{AC5F167B-A4EC-4F5C-ABFC-587B2567B590}" type="presOf" srcId="{B548C1D9-3CAA-44D9-BF75-DC0D027A326F}" destId="{D6B4B919-4CD2-4A0D-939F-C17458F304CE}" srcOrd="0" destOrd="0" presId="urn:microsoft.com/office/officeart/2005/8/layout/hList2"/>
    <dgm:cxn modelId="{A579C37C-1725-424C-AEDB-5D35175A91FB}" srcId="{CF067206-1127-4D52-AB9B-36F0B4B50E2E}" destId="{5C1CE47C-4E03-41EB-8FF4-3B3245E93E7E}" srcOrd="1" destOrd="0" parTransId="{AF46A6D4-C72A-4489-9024-203880C2A5E1}" sibTransId="{E59E6B4E-88AE-4599-B93B-C8D638FBDA66}"/>
    <dgm:cxn modelId="{5E10097E-2F5E-41EB-AB4D-A147AD284713}" type="presOf" srcId="{D1C72006-E9AF-43A5-994E-2D55CD7C33D0}" destId="{D6B4B919-4CD2-4A0D-939F-C17458F304CE}" srcOrd="0" destOrd="2" presId="urn:microsoft.com/office/officeart/2005/8/layout/hList2"/>
    <dgm:cxn modelId="{68F77384-CC27-4227-94B5-619CCDD3573F}" srcId="{F07EF418-913D-40B6-80E4-3E12682B25B0}" destId="{CD40EFA4-5DA2-45A3-90DC-D8C8B65146EA}" srcOrd="1" destOrd="0" parTransId="{45E03BF0-6518-42CA-95AD-12BF6CD9748B}" sibTransId="{65F70E7F-71E8-4028-B30D-F4F86A511868}"/>
    <dgm:cxn modelId="{3A3D2597-C93F-4E10-A980-2FCE9AB58D76}" type="presOf" srcId="{DC6A2571-4E63-4F0C-9176-272923647414}" destId="{486013A9-E91A-4AD6-9A67-31247C061CF9}" srcOrd="0" destOrd="4" presId="urn:microsoft.com/office/officeart/2005/8/layout/hList2"/>
    <dgm:cxn modelId="{0239429C-34B1-4CD7-A8D0-60B0F1D54F3C}" type="presOf" srcId="{61D74DFD-CEDC-4FC6-8A62-7AA59EB23F95}" destId="{486013A9-E91A-4AD6-9A67-31247C061CF9}" srcOrd="0" destOrd="0" presId="urn:microsoft.com/office/officeart/2005/8/layout/hList2"/>
    <dgm:cxn modelId="{9C8BDD9D-12D6-48DF-9131-FD15254412B5}" srcId="{1072ABF4-3F12-496F-AF50-1D19D4C93545}" destId="{D1C72006-E9AF-43A5-994E-2D55CD7C33D0}" srcOrd="2" destOrd="0" parTransId="{7E4E575D-DF17-4C87-85A5-145C23579F6E}" sibTransId="{AA65F101-FF86-46DD-AAAD-DD9D287416F3}"/>
    <dgm:cxn modelId="{A55565A0-2D84-4EDF-B387-6EF1B4937D8D}" type="presOf" srcId="{8AF2E55D-4124-4F8F-8A0C-4AC1D7E0A8F6}" destId="{023C5278-9742-4D03-A231-63DC9F1A6D23}" srcOrd="0" destOrd="2" presId="urn:microsoft.com/office/officeart/2005/8/layout/hList2"/>
    <dgm:cxn modelId="{4241A1A1-8078-43D5-9374-1241976C7468}" type="presOf" srcId="{028DCAD0-5CCF-4DE9-91E5-9CD05C11261F}" destId="{486013A9-E91A-4AD6-9A67-31247C061CF9}" srcOrd="0" destOrd="3" presId="urn:microsoft.com/office/officeart/2005/8/layout/hList2"/>
    <dgm:cxn modelId="{4B1B87A4-0DAA-4E80-A011-E06290C4CD5A}" type="presOf" srcId="{521AC555-2360-442C-852D-06BC25F95A44}" destId="{023C5278-9742-4D03-A231-63DC9F1A6D23}" srcOrd="0" destOrd="3" presId="urn:microsoft.com/office/officeart/2005/8/layout/hList2"/>
    <dgm:cxn modelId="{FAED60AC-BB07-4C7A-A1E1-C7C6744EF19D}" srcId="{6F36B6B7-C5B1-485A-93C8-14E13E8E5E93}" destId="{CF067206-1127-4D52-AB9B-36F0B4B50E2E}" srcOrd="0" destOrd="0" parTransId="{50FAE9CA-B577-4DC5-91EA-7FF357046CC1}" sibTransId="{6307355E-3940-47BE-BB30-6B7E35672089}"/>
    <dgm:cxn modelId="{DECC27B7-8684-4CE8-A3C9-2622A48C357A}" srcId="{6F36B6B7-C5B1-485A-93C8-14E13E8E5E93}" destId="{1072ABF4-3F12-496F-AF50-1D19D4C93545}" srcOrd="1" destOrd="0" parTransId="{860358F0-7191-4576-BEF6-C85FE6DC8AA0}" sibTransId="{2EB409C9-C39D-42B7-AA36-0A97B1078206}"/>
    <dgm:cxn modelId="{2AC56CB9-1336-4510-89D6-49393A92B470}" type="presOf" srcId="{92577135-6E2C-4788-9AAC-648FE17C1482}" destId="{D6B4B919-4CD2-4A0D-939F-C17458F304CE}" srcOrd="0" destOrd="7" presId="urn:microsoft.com/office/officeart/2005/8/layout/hList2"/>
    <dgm:cxn modelId="{FD1D0BBA-3F37-4C90-BD38-92CE0FD98EE9}" srcId="{1072ABF4-3F12-496F-AF50-1D19D4C93545}" destId="{BB7F220F-1DB8-4581-B3FB-9467057779D1}" srcOrd="4" destOrd="0" parTransId="{6DD07CF6-C114-4835-A4EF-AFC4D3B71272}" sibTransId="{60514442-E7BA-42AC-8921-888C37A40D11}"/>
    <dgm:cxn modelId="{51BF4ABA-7C38-4BD6-AA53-B035C476AD22}" srcId="{F07EF418-913D-40B6-80E4-3E12682B25B0}" destId="{028DCAD0-5CCF-4DE9-91E5-9CD05C11261F}" srcOrd="3" destOrd="0" parTransId="{21C5AC2C-35B7-47A4-8060-163AFEA53D7D}" sibTransId="{800A2B29-9B69-4840-92D6-2BB9EA58BC97}"/>
    <dgm:cxn modelId="{3B7BD3C2-2544-4862-9C1F-B084B371B4FD}" srcId="{1072ABF4-3F12-496F-AF50-1D19D4C93545}" destId="{92577135-6E2C-4788-9AAC-648FE17C1482}" srcOrd="7" destOrd="0" parTransId="{2CBD7F7C-FF4A-48DA-B6ED-F6021352E149}" sibTransId="{B5B0F0B4-6174-4ABA-9672-AC2B1762EE17}"/>
    <dgm:cxn modelId="{8358AEC9-D60B-4D90-B7F6-8C2FBA27BFDE}" type="presOf" srcId="{D88C7AEB-5CA1-423F-94A3-50B3FB3BAD67}" destId="{023C5278-9742-4D03-A231-63DC9F1A6D23}" srcOrd="0" destOrd="0" presId="urn:microsoft.com/office/officeart/2005/8/layout/hList2"/>
    <dgm:cxn modelId="{57D4DACD-9DB8-4759-BE2C-ECE7E077C166}" srcId="{CF067206-1127-4D52-AB9B-36F0B4B50E2E}" destId="{C0DC51B0-430D-439C-BC18-24031575E4F6}" srcOrd="4" destOrd="0" parTransId="{1C639E02-9E9A-4F3D-BDE3-DD1EBEA8A8AB}" sibTransId="{749DBC9D-2699-4F8A-AD31-7907FDAF2F4A}"/>
    <dgm:cxn modelId="{46FCF6D9-7E70-4BBB-85E5-60EA33D8BCC3}" type="presOf" srcId="{F07EF418-913D-40B6-80E4-3E12682B25B0}" destId="{A3411AFD-B477-4B19-9358-AEFEABCAFFE0}" srcOrd="0" destOrd="0" presId="urn:microsoft.com/office/officeart/2005/8/layout/hList2"/>
    <dgm:cxn modelId="{DCCE5DDA-8E33-4859-99D5-E0A641CD02B9}" srcId="{1072ABF4-3F12-496F-AF50-1D19D4C93545}" destId="{9E46AFE0-631A-4F74-AD5C-4B0E830F3482}" srcOrd="3" destOrd="0" parTransId="{5A1FCEB4-9BEB-4D06-91DC-136F0F26501D}" sibTransId="{1EDB8697-7479-42F8-8964-6D6ABB4C8101}"/>
    <dgm:cxn modelId="{0E1EDCEF-DE32-4276-A917-0A4C9ED86F27}" srcId="{F07EF418-913D-40B6-80E4-3E12682B25B0}" destId="{70B2542E-870D-40E6-9622-5AFE41BE0146}" srcOrd="2" destOrd="0" parTransId="{DA3243EF-D221-455F-9DC6-197994A9E6A5}" sibTransId="{9DBE6CD5-2367-4DD8-972A-12B7B8570562}"/>
    <dgm:cxn modelId="{DA49E2EF-F7EB-4619-8CB5-5F7D96A23FBD}" srcId="{1072ABF4-3F12-496F-AF50-1D19D4C93545}" destId="{AB654C39-E8B7-475B-B394-1AAAF68EB31E}" srcOrd="6" destOrd="0" parTransId="{9388FEB2-794C-40C0-A11F-3CFCF69C3827}" sibTransId="{DC754105-447E-4D3C-A9D7-32CC53D8B9DF}"/>
    <dgm:cxn modelId="{0CD01DF0-B489-4827-AED5-C75F1CB7A427}" type="presOf" srcId="{01A64FFB-6869-4A42-B8A8-743D227FE8E6}" destId="{D6B4B919-4CD2-4A0D-939F-C17458F304CE}" srcOrd="0" destOrd="1" presId="urn:microsoft.com/office/officeart/2005/8/layout/hList2"/>
    <dgm:cxn modelId="{E4CE39FE-EBA2-4A0C-BBB7-5ECCCDA49937}" type="presOf" srcId="{9E46AFE0-631A-4F74-AD5C-4B0E830F3482}" destId="{D6B4B919-4CD2-4A0D-939F-C17458F304CE}" srcOrd="0" destOrd="3" presId="urn:microsoft.com/office/officeart/2005/8/layout/hList2"/>
    <dgm:cxn modelId="{285392FF-F289-4179-B21D-E48155416230}" srcId="{6F36B6B7-C5B1-485A-93C8-14E13E8E5E93}" destId="{F07EF418-913D-40B6-80E4-3E12682B25B0}" srcOrd="2" destOrd="0" parTransId="{27D97A51-BBAB-427E-89BF-9AD8C24EC5CB}" sibTransId="{EDB684D1-4656-46D1-9EFF-7CFABD43AD4B}"/>
    <dgm:cxn modelId="{24DEA72C-BC90-4ECD-8FCA-28D5BFCC651F}" type="presParOf" srcId="{9C21FE39-599B-464B-B119-6B12BF177F45}" destId="{7D67F38B-1594-4D3A-8102-A0715257221F}" srcOrd="0" destOrd="0" presId="urn:microsoft.com/office/officeart/2005/8/layout/hList2"/>
    <dgm:cxn modelId="{1E0EFB23-3037-4D1A-884B-0A01FF748897}" type="presParOf" srcId="{7D67F38B-1594-4D3A-8102-A0715257221F}" destId="{842237BD-9C88-4D08-ABAF-805D0B6E6E08}" srcOrd="0" destOrd="0" presId="urn:microsoft.com/office/officeart/2005/8/layout/hList2"/>
    <dgm:cxn modelId="{55114825-F8CE-4808-950D-EC3C5C24C2FC}" type="presParOf" srcId="{7D67F38B-1594-4D3A-8102-A0715257221F}" destId="{023C5278-9742-4D03-A231-63DC9F1A6D23}" srcOrd="1" destOrd="0" presId="urn:microsoft.com/office/officeart/2005/8/layout/hList2"/>
    <dgm:cxn modelId="{86AEDD8D-80B5-4677-84FB-E79BC8945324}" type="presParOf" srcId="{7D67F38B-1594-4D3A-8102-A0715257221F}" destId="{C7E1CECB-5175-4AA6-B285-3A95F1D6613D}" srcOrd="2" destOrd="0" presId="urn:microsoft.com/office/officeart/2005/8/layout/hList2"/>
    <dgm:cxn modelId="{FA4C62EB-D540-4A77-BF1B-9F6C07CEFE01}" type="presParOf" srcId="{9C21FE39-599B-464B-B119-6B12BF177F45}" destId="{85740917-0AD9-47A5-B87D-70E7ABFD0E9A}" srcOrd="1" destOrd="0" presId="urn:microsoft.com/office/officeart/2005/8/layout/hList2"/>
    <dgm:cxn modelId="{86A5BB5C-4E31-42E4-8CD0-194617D16BD2}" type="presParOf" srcId="{9C21FE39-599B-464B-B119-6B12BF177F45}" destId="{59BF97E1-359F-42E7-A92D-4E3ABE1ADA4F}" srcOrd="2" destOrd="0" presId="urn:microsoft.com/office/officeart/2005/8/layout/hList2"/>
    <dgm:cxn modelId="{7C91886E-2455-47A3-BB93-FA526B97638D}" type="presParOf" srcId="{59BF97E1-359F-42E7-A92D-4E3ABE1ADA4F}" destId="{B37D1CDD-9CA5-45B6-B5FC-B58FBD999CA3}" srcOrd="0" destOrd="0" presId="urn:microsoft.com/office/officeart/2005/8/layout/hList2"/>
    <dgm:cxn modelId="{2D4181CE-68FB-472F-9897-9744EBCFE396}" type="presParOf" srcId="{59BF97E1-359F-42E7-A92D-4E3ABE1ADA4F}" destId="{D6B4B919-4CD2-4A0D-939F-C17458F304CE}" srcOrd="1" destOrd="0" presId="urn:microsoft.com/office/officeart/2005/8/layout/hList2"/>
    <dgm:cxn modelId="{9F63FEC4-EA37-49CE-BEFC-93338D6B96BB}" type="presParOf" srcId="{59BF97E1-359F-42E7-A92D-4E3ABE1ADA4F}" destId="{9A96D75E-6EE7-497E-A07E-AA04B100676A}" srcOrd="2" destOrd="0" presId="urn:microsoft.com/office/officeart/2005/8/layout/hList2"/>
    <dgm:cxn modelId="{040AC51A-A639-4E0A-978D-AB5C939EBB9E}" type="presParOf" srcId="{9C21FE39-599B-464B-B119-6B12BF177F45}" destId="{BC5F051C-721D-4A08-B3C3-FA534FFF9087}" srcOrd="3" destOrd="0" presId="urn:microsoft.com/office/officeart/2005/8/layout/hList2"/>
    <dgm:cxn modelId="{1F7B99AB-6FF1-4F57-A740-9FAFD5C5AEF3}" type="presParOf" srcId="{9C21FE39-599B-464B-B119-6B12BF177F45}" destId="{3631AF64-0B5A-49BF-A6C8-36FB80C6EB06}" srcOrd="4" destOrd="0" presId="urn:microsoft.com/office/officeart/2005/8/layout/hList2"/>
    <dgm:cxn modelId="{7F5C6D3A-5E32-48DD-B7A8-DAF0A282E082}" type="presParOf" srcId="{3631AF64-0B5A-49BF-A6C8-36FB80C6EB06}" destId="{A9367C50-F058-4A72-A1B9-A9CE85A91546}" srcOrd="0" destOrd="0" presId="urn:microsoft.com/office/officeart/2005/8/layout/hList2"/>
    <dgm:cxn modelId="{FE5819B7-F38E-4F62-ADA3-97E7F00635B9}" type="presParOf" srcId="{3631AF64-0B5A-49BF-A6C8-36FB80C6EB06}" destId="{486013A9-E91A-4AD6-9A67-31247C061CF9}" srcOrd="1" destOrd="0" presId="urn:microsoft.com/office/officeart/2005/8/layout/hList2"/>
    <dgm:cxn modelId="{5EB74661-1B40-43AB-8E0B-F778E7C266AD}" type="presParOf" srcId="{3631AF64-0B5A-49BF-A6C8-36FB80C6EB06}" destId="{A3411AFD-B477-4B19-9358-AEFEABCAFFE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F85A00-543A-4F3A-95A8-F1B61827544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8BA317-D907-4D79-B31C-ADFDCC9601BA}">
      <dgm:prSet phldrT="[Text]" custT="1"/>
      <dgm:spPr/>
      <dgm:t>
        <a:bodyPr/>
        <a:lstStyle/>
        <a:p>
          <a:pPr algn="ctr"/>
          <a:r>
            <a:rPr lang="en-US" sz="1800" b="1" dirty="0"/>
            <a:t>GI Possibilities for the end user</a:t>
          </a:r>
        </a:p>
      </dgm:t>
    </dgm:pt>
    <dgm:pt modelId="{1125A28E-2E31-45A1-BAA5-76CDFB7983E3}" type="parTrans" cxnId="{08A8F501-F968-4C0E-A230-A26D6CB8FEDD}">
      <dgm:prSet/>
      <dgm:spPr/>
      <dgm:t>
        <a:bodyPr/>
        <a:lstStyle/>
        <a:p>
          <a:pPr algn="ctr"/>
          <a:endParaRPr lang="en-US"/>
        </a:p>
      </dgm:t>
    </dgm:pt>
    <dgm:pt modelId="{764F3697-12AD-46BC-AF5C-B0D6478A0605}" type="sibTrans" cxnId="{08A8F501-F968-4C0E-A230-A26D6CB8FEDD}">
      <dgm:prSet/>
      <dgm:spPr/>
      <dgm:t>
        <a:bodyPr/>
        <a:lstStyle/>
        <a:p>
          <a:pPr algn="ctr"/>
          <a:endParaRPr lang="en-US"/>
        </a:p>
      </dgm:t>
    </dgm:pt>
    <dgm:pt modelId="{4C615D2A-2D43-443D-B1D1-039E43A898B8}" type="asst">
      <dgm:prSet phldrT="[Text]"/>
      <dgm:spPr/>
      <dgm:t>
        <a:bodyPr/>
        <a:lstStyle/>
        <a:p>
          <a:pPr algn="ctr"/>
          <a:r>
            <a:rPr lang="en-US" b="1" dirty="0"/>
            <a:t>Internal panel only</a:t>
          </a:r>
        </a:p>
        <a:p>
          <a:pPr algn="ctr"/>
          <a:r>
            <a:rPr lang="en-US" b="1" dirty="0"/>
            <a:t>(U=0,275 W/</a:t>
          </a:r>
          <a:r>
            <a:rPr lang="en-US" b="1" dirty="0" err="1"/>
            <a:t>m.K</a:t>
          </a:r>
          <a:r>
            <a:rPr lang="en-US" b="1" dirty="0"/>
            <a:t>)*</a:t>
          </a:r>
        </a:p>
      </dgm:t>
    </dgm:pt>
    <dgm:pt modelId="{A3AEED42-400E-4D93-87B3-FF17A95B9A47}" type="parTrans" cxnId="{DB565912-F14F-4B21-9B50-8281686C4F44}">
      <dgm:prSet/>
      <dgm:spPr/>
      <dgm:t>
        <a:bodyPr/>
        <a:lstStyle/>
        <a:p>
          <a:pPr algn="ctr"/>
          <a:endParaRPr lang="en-US"/>
        </a:p>
      </dgm:t>
    </dgm:pt>
    <dgm:pt modelId="{4D925DCD-D7DA-4C7B-976F-01485C7BF3A8}" type="sibTrans" cxnId="{DB565912-F14F-4B21-9B50-8281686C4F44}">
      <dgm:prSet/>
      <dgm:spPr/>
      <dgm:t>
        <a:bodyPr/>
        <a:lstStyle/>
        <a:p>
          <a:pPr algn="ctr"/>
          <a:endParaRPr lang="en-US"/>
        </a:p>
      </dgm:t>
    </dgm:pt>
    <dgm:pt modelId="{930C0FDB-8153-4A3A-9C4D-1EBAD31E1835}" type="asst">
      <dgm:prSet phldrT="[Text]"/>
      <dgm:spPr/>
      <dgm:t>
        <a:bodyPr/>
        <a:lstStyle/>
        <a:p>
          <a:pPr algn="ctr"/>
          <a:r>
            <a:rPr lang="en-US" b="1" dirty="0"/>
            <a:t>External panel only (to be connected to existing in-fill)</a:t>
          </a:r>
        </a:p>
      </dgm:t>
    </dgm:pt>
    <dgm:pt modelId="{17FAAC0B-A5C4-4B18-ACD9-FD3728CC4969}" type="parTrans" cxnId="{876AF226-50CB-4198-B500-2840AFAE2C68}">
      <dgm:prSet/>
      <dgm:spPr/>
      <dgm:t>
        <a:bodyPr/>
        <a:lstStyle/>
        <a:p>
          <a:pPr algn="ctr"/>
          <a:endParaRPr lang="en-US"/>
        </a:p>
      </dgm:t>
    </dgm:pt>
    <dgm:pt modelId="{6B445DF8-BC84-4C13-B0DD-ECBB22F311C0}" type="sibTrans" cxnId="{876AF226-50CB-4198-B500-2840AFAE2C68}">
      <dgm:prSet/>
      <dgm:spPr/>
      <dgm:t>
        <a:bodyPr/>
        <a:lstStyle/>
        <a:p>
          <a:pPr algn="ctr"/>
          <a:endParaRPr lang="en-US"/>
        </a:p>
      </dgm:t>
    </dgm:pt>
    <dgm:pt modelId="{E967EC4F-C774-41BD-87AA-61584C408585}" type="asst">
      <dgm:prSet phldrT="[Text]"/>
      <dgm:spPr/>
      <dgm:t>
        <a:bodyPr/>
        <a:lstStyle/>
        <a:p>
          <a:pPr algn="ctr"/>
          <a:r>
            <a:rPr lang="en-US" b="1" dirty="0"/>
            <a:t>Both panels</a:t>
          </a:r>
        </a:p>
      </dgm:t>
    </dgm:pt>
    <dgm:pt modelId="{9FE4D37B-418A-4BCA-91A4-39D966AEB283}" type="parTrans" cxnId="{6F566131-2F17-484C-8554-064B0C7EEA88}">
      <dgm:prSet/>
      <dgm:spPr/>
      <dgm:t>
        <a:bodyPr/>
        <a:lstStyle/>
        <a:p>
          <a:pPr algn="ctr"/>
          <a:endParaRPr lang="en-US"/>
        </a:p>
      </dgm:t>
    </dgm:pt>
    <dgm:pt modelId="{A341290D-6C69-4BC1-9286-9991B8B9CB4B}" type="sibTrans" cxnId="{6F566131-2F17-484C-8554-064B0C7EEA88}">
      <dgm:prSet/>
      <dgm:spPr/>
      <dgm:t>
        <a:bodyPr/>
        <a:lstStyle/>
        <a:p>
          <a:pPr algn="ctr"/>
          <a:endParaRPr lang="en-US"/>
        </a:p>
      </dgm:t>
    </dgm:pt>
    <dgm:pt modelId="{46A2ADF0-A2CF-43E0-8BB5-B6C2337EF3C1}" type="asst">
      <dgm:prSet phldrT="[Text]"/>
      <dgm:spPr/>
      <dgm:t>
        <a:bodyPr/>
        <a:lstStyle/>
        <a:p>
          <a:pPr algn="ctr"/>
          <a:r>
            <a:rPr lang="en-US" b="1" dirty="0"/>
            <a:t>External finishing  decided by end user</a:t>
          </a:r>
        </a:p>
      </dgm:t>
    </dgm:pt>
    <dgm:pt modelId="{71F723AF-45C7-47F3-9DCB-3AC563803293}" type="parTrans" cxnId="{29271E33-47A3-4906-97BF-CC9C1620EA1A}">
      <dgm:prSet/>
      <dgm:spPr/>
      <dgm:t>
        <a:bodyPr/>
        <a:lstStyle/>
        <a:p>
          <a:pPr algn="ctr"/>
          <a:endParaRPr lang="en-US"/>
        </a:p>
      </dgm:t>
    </dgm:pt>
    <dgm:pt modelId="{7A316884-5A70-40C2-993E-842667B16711}" type="sibTrans" cxnId="{29271E33-47A3-4906-97BF-CC9C1620EA1A}">
      <dgm:prSet/>
      <dgm:spPr/>
      <dgm:t>
        <a:bodyPr/>
        <a:lstStyle/>
        <a:p>
          <a:pPr algn="ctr"/>
          <a:endParaRPr lang="en-US"/>
        </a:p>
      </dgm:t>
    </dgm:pt>
    <dgm:pt modelId="{1D5F0850-F5AF-4D3A-A715-B908BB047EA6}" type="asst">
      <dgm:prSet phldrT="[Text]"/>
      <dgm:spPr/>
      <dgm:t>
        <a:bodyPr/>
        <a:lstStyle/>
        <a:p>
          <a:pPr algn="ctr"/>
          <a:r>
            <a:rPr lang="en-US" b="1" dirty="0"/>
            <a:t>“Green” aesthetics of the panel;</a:t>
          </a:r>
        </a:p>
        <a:p>
          <a:pPr algn="ctr"/>
          <a:r>
            <a:rPr lang="en-US" b="1" dirty="0"/>
            <a:t>Thermal performance can be calibrated to each need with the thickening of the exterior insulation</a:t>
          </a:r>
        </a:p>
      </dgm:t>
    </dgm:pt>
    <dgm:pt modelId="{79EF47FF-FE17-4E01-A790-FA1553EB4B24}" type="parTrans" cxnId="{858511E5-E48F-4D1E-88E3-69DD376694A8}">
      <dgm:prSet/>
      <dgm:spPr/>
      <dgm:t>
        <a:bodyPr/>
        <a:lstStyle/>
        <a:p>
          <a:pPr algn="ctr"/>
          <a:endParaRPr lang="en-US"/>
        </a:p>
      </dgm:t>
    </dgm:pt>
    <dgm:pt modelId="{1743367D-7963-4628-998D-1FCB7DBDE3D7}" type="sibTrans" cxnId="{858511E5-E48F-4D1E-88E3-69DD376694A8}">
      <dgm:prSet/>
      <dgm:spPr/>
      <dgm:t>
        <a:bodyPr/>
        <a:lstStyle/>
        <a:p>
          <a:pPr algn="ctr"/>
          <a:endParaRPr lang="en-US"/>
        </a:p>
      </dgm:t>
    </dgm:pt>
    <dgm:pt modelId="{0FCA329C-E80F-4331-B704-7C8A6A0A6B99}" type="asst">
      <dgm:prSet phldrT="[Text]"/>
      <dgm:spPr/>
      <dgm:t>
        <a:bodyPr/>
        <a:lstStyle/>
        <a:p>
          <a:pPr algn="ctr"/>
          <a:r>
            <a:rPr lang="en-US" b="1" u="sng" dirty="0"/>
            <a:t>All Green Instructs’ benefits </a:t>
          </a:r>
        </a:p>
      </dgm:t>
    </dgm:pt>
    <dgm:pt modelId="{9BCCC725-8392-4FAF-A11A-220BAF44DF42}" type="parTrans" cxnId="{157227D4-215B-48BE-8497-CE1C054E377C}">
      <dgm:prSet/>
      <dgm:spPr/>
      <dgm:t>
        <a:bodyPr/>
        <a:lstStyle/>
        <a:p>
          <a:pPr algn="ctr"/>
          <a:endParaRPr lang="en-US"/>
        </a:p>
      </dgm:t>
    </dgm:pt>
    <dgm:pt modelId="{EABC8398-B2BD-41C7-B516-4320339D4D3C}" type="sibTrans" cxnId="{157227D4-215B-48BE-8497-CE1C054E377C}">
      <dgm:prSet/>
      <dgm:spPr/>
      <dgm:t>
        <a:bodyPr/>
        <a:lstStyle/>
        <a:p>
          <a:pPr algn="ctr"/>
          <a:endParaRPr lang="en-US"/>
        </a:p>
      </dgm:t>
    </dgm:pt>
    <dgm:pt modelId="{23C52D7B-9C12-42DB-AA22-469D14C8771C}" type="pres">
      <dgm:prSet presAssocID="{5BF85A00-543A-4F3A-95A8-F1B61827544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9B8FC0-36D7-459C-9117-BDA3241B80BB}" type="pres">
      <dgm:prSet presAssocID="{7B8BA317-D907-4D79-B31C-ADFDCC9601BA}" presName="hierRoot1" presStyleCnt="0"/>
      <dgm:spPr/>
    </dgm:pt>
    <dgm:pt modelId="{89AA3921-6C7A-41D5-AF34-2A95A276F2F6}" type="pres">
      <dgm:prSet presAssocID="{7B8BA317-D907-4D79-B31C-ADFDCC9601BA}" presName="composite" presStyleCnt="0"/>
      <dgm:spPr/>
    </dgm:pt>
    <dgm:pt modelId="{9D9275FD-73C7-479D-B828-33220E266B35}" type="pres">
      <dgm:prSet presAssocID="{7B8BA317-D907-4D79-B31C-ADFDCC9601BA}" presName="background" presStyleLbl="node0" presStyleIdx="0" presStyleCnt="1"/>
      <dgm:spPr/>
    </dgm:pt>
    <dgm:pt modelId="{076D8F12-7516-489F-97A6-210B1AFFDEC7}" type="pres">
      <dgm:prSet presAssocID="{7B8BA317-D907-4D79-B31C-ADFDCC9601BA}" presName="text" presStyleLbl="fgAcc0" presStyleIdx="0" presStyleCnt="1" custScaleX="174659" custScaleY="52126" custLinFactNeighborX="2791">
        <dgm:presLayoutVars>
          <dgm:chPref val="3"/>
        </dgm:presLayoutVars>
      </dgm:prSet>
      <dgm:spPr/>
    </dgm:pt>
    <dgm:pt modelId="{F967EF2E-96D2-43AC-8FB6-CAEFFF2E5045}" type="pres">
      <dgm:prSet presAssocID="{7B8BA317-D907-4D79-B31C-ADFDCC9601BA}" presName="hierChild2" presStyleCnt="0"/>
      <dgm:spPr/>
    </dgm:pt>
    <dgm:pt modelId="{6E1F0885-68BB-4C84-8F29-9C60A24E54C8}" type="pres">
      <dgm:prSet presAssocID="{A3AEED42-400E-4D93-87B3-FF17A95B9A47}" presName="Name10" presStyleLbl="parChTrans1D2" presStyleIdx="0" presStyleCnt="3"/>
      <dgm:spPr/>
    </dgm:pt>
    <dgm:pt modelId="{D74D4C4C-C5CA-4EF9-8C05-D87AE26C0680}" type="pres">
      <dgm:prSet presAssocID="{4C615D2A-2D43-443D-B1D1-039E43A898B8}" presName="hierRoot2" presStyleCnt="0"/>
      <dgm:spPr/>
    </dgm:pt>
    <dgm:pt modelId="{5DE42F4E-A061-45F9-9915-0B85D6724230}" type="pres">
      <dgm:prSet presAssocID="{4C615D2A-2D43-443D-B1D1-039E43A898B8}" presName="composite2" presStyleCnt="0"/>
      <dgm:spPr/>
    </dgm:pt>
    <dgm:pt modelId="{3D07069E-B0F2-4880-980B-692FDC2B3981}" type="pres">
      <dgm:prSet presAssocID="{4C615D2A-2D43-443D-B1D1-039E43A898B8}" presName="background2" presStyleLbl="asst1" presStyleIdx="0" presStyleCnt="6"/>
      <dgm:spPr/>
    </dgm:pt>
    <dgm:pt modelId="{FD89E204-53DC-4B80-8C55-F4F33008FB0B}" type="pres">
      <dgm:prSet presAssocID="{4C615D2A-2D43-443D-B1D1-039E43A898B8}" presName="text2" presStyleLbl="fgAcc2" presStyleIdx="0" presStyleCnt="3" custScaleX="79135" custScaleY="59734" custLinFactNeighborX="-11937">
        <dgm:presLayoutVars>
          <dgm:chPref val="3"/>
        </dgm:presLayoutVars>
      </dgm:prSet>
      <dgm:spPr/>
    </dgm:pt>
    <dgm:pt modelId="{28B71597-9525-4CFB-8DC1-BE0CE6F756EF}" type="pres">
      <dgm:prSet presAssocID="{4C615D2A-2D43-443D-B1D1-039E43A898B8}" presName="hierChild3" presStyleCnt="0"/>
      <dgm:spPr/>
    </dgm:pt>
    <dgm:pt modelId="{758925FC-6269-41D5-A80E-350377BDF034}" type="pres">
      <dgm:prSet presAssocID="{71F723AF-45C7-47F3-9DCB-3AC563803293}" presName="Name17" presStyleLbl="parChTrans1D3" presStyleIdx="0" presStyleCnt="3"/>
      <dgm:spPr/>
    </dgm:pt>
    <dgm:pt modelId="{7CA59817-B018-4901-9146-E369DFCB3A99}" type="pres">
      <dgm:prSet presAssocID="{46A2ADF0-A2CF-43E0-8BB5-B6C2337EF3C1}" presName="hierRoot3" presStyleCnt="0"/>
      <dgm:spPr/>
    </dgm:pt>
    <dgm:pt modelId="{001D7B66-C64D-42EF-AC00-914D6D5933E4}" type="pres">
      <dgm:prSet presAssocID="{46A2ADF0-A2CF-43E0-8BB5-B6C2337EF3C1}" presName="composite3" presStyleCnt="0"/>
      <dgm:spPr/>
    </dgm:pt>
    <dgm:pt modelId="{77924591-746E-43C8-AD5C-36F933CAEA04}" type="pres">
      <dgm:prSet presAssocID="{46A2ADF0-A2CF-43E0-8BB5-B6C2337EF3C1}" presName="background3" presStyleLbl="asst1" presStyleIdx="1" presStyleCnt="6"/>
      <dgm:spPr/>
    </dgm:pt>
    <dgm:pt modelId="{15B06E19-6C73-467C-BD20-BA6A9F2CD917}" type="pres">
      <dgm:prSet presAssocID="{46A2ADF0-A2CF-43E0-8BB5-B6C2337EF3C1}" presName="text3" presStyleLbl="fgAcc3" presStyleIdx="0" presStyleCnt="3" custScaleX="78619" custScaleY="86190" custLinFactNeighborX="-11937">
        <dgm:presLayoutVars>
          <dgm:chPref val="3"/>
        </dgm:presLayoutVars>
      </dgm:prSet>
      <dgm:spPr/>
    </dgm:pt>
    <dgm:pt modelId="{6EB9935E-D94E-4164-B782-5944C7569067}" type="pres">
      <dgm:prSet presAssocID="{46A2ADF0-A2CF-43E0-8BB5-B6C2337EF3C1}" presName="hierChild4" presStyleCnt="0"/>
      <dgm:spPr/>
    </dgm:pt>
    <dgm:pt modelId="{06FF9F81-3257-478B-84F1-B91E24826994}" type="pres">
      <dgm:prSet presAssocID="{17FAAC0B-A5C4-4B18-ACD9-FD3728CC4969}" presName="Name10" presStyleLbl="parChTrans1D2" presStyleIdx="1" presStyleCnt="3"/>
      <dgm:spPr/>
    </dgm:pt>
    <dgm:pt modelId="{DD154BB9-908B-4E33-810B-5D303DFE82BF}" type="pres">
      <dgm:prSet presAssocID="{930C0FDB-8153-4A3A-9C4D-1EBAD31E1835}" presName="hierRoot2" presStyleCnt="0"/>
      <dgm:spPr/>
    </dgm:pt>
    <dgm:pt modelId="{8EBFA984-3018-4CF1-BBAA-B74F83DBBB3D}" type="pres">
      <dgm:prSet presAssocID="{930C0FDB-8153-4A3A-9C4D-1EBAD31E1835}" presName="composite2" presStyleCnt="0"/>
      <dgm:spPr/>
    </dgm:pt>
    <dgm:pt modelId="{5DB2C412-7F43-4299-BA70-EAD7EA1235CD}" type="pres">
      <dgm:prSet presAssocID="{930C0FDB-8153-4A3A-9C4D-1EBAD31E1835}" presName="background2" presStyleLbl="asst1" presStyleIdx="2" presStyleCnt="6"/>
      <dgm:spPr/>
    </dgm:pt>
    <dgm:pt modelId="{E471D5C2-2E80-478C-8F04-C234C6C3AE9D}" type="pres">
      <dgm:prSet presAssocID="{930C0FDB-8153-4A3A-9C4D-1EBAD31E1835}" presName="text2" presStyleLbl="fgAcc2" presStyleIdx="1" presStyleCnt="3" custScaleX="79135" custScaleY="59734">
        <dgm:presLayoutVars>
          <dgm:chPref val="3"/>
        </dgm:presLayoutVars>
      </dgm:prSet>
      <dgm:spPr/>
    </dgm:pt>
    <dgm:pt modelId="{701B727E-2867-4891-90E2-C3D3328B47C5}" type="pres">
      <dgm:prSet presAssocID="{930C0FDB-8153-4A3A-9C4D-1EBAD31E1835}" presName="hierChild3" presStyleCnt="0"/>
      <dgm:spPr/>
    </dgm:pt>
    <dgm:pt modelId="{FF37E276-C452-477A-BD1E-333B42DEA7F7}" type="pres">
      <dgm:prSet presAssocID="{79EF47FF-FE17-4E01-A790-FA1553EB4B24}" presName="Name17" presStyleLbl="parChTrans1D3" presStyleIdx="1" presStyleCnt="3"/>
      <dgm:spPr/>
    </dgm:pt>
    <dgm:pt modelId="{35F5E176-9F58-49FE-A20B-4947BEBA84D5}" type="pres">
      <dgm:prSet presAssocID="{1D5F0850-F5AF-4D3A-A715-B908BB047EA6}" presName="hierRoot3" presStyleCnt="0"/>
      <dgm:spPr/>
    </dgm:pt>
    <dgm:pt modelId="{D61DD3BF-38E3-42CA-BE07-66E3894BFCC5}" type="pres">
      <dgm:prSet presAssocID="{1D5F0850-F5AF-4D3A-A715-B908BB047EA6}" presName="composite3" presStyleCnt="0"/>
      <dgm:spPr/>
    </dgm:pt>
    <dgm:pt modelId="{FE371FB0-CA8F-4F06-8A43-F7669C2B186B}" type="pres">
      <dgm:prSet presAssocID="{1D5F0850-F5AF-4D3A-A715-B908BB047EA6}" presName="background3" presStyleLbl="asst1" presStyleIdx="3" presStyleCnt="6"/>
      <dgm:spPr/>
    </dgm:pt>
    <dgm:pt modelId="{A86ED659-F592-48E8-9BD2-0DB5BD1DF2DE}" type="pres">
      <dgm:prSet presAssocID="{1D5F0850-F5AF-4D3A-A715-B908BB047EA6}" presName="text3" presStyleLbl="fgAcc3" presStyleIdx="1" presStyleCnt="3" custScaleX="85760" custScaleY="131673">
        <dgm:presLayoutVars>
          <dgm:chPref val="3"/>
        </dgm:presLayoutVars>
      </dgm:prSet>
      <dgm:spPr/>
    </dgm:pt>
    <dgm:pt modelId="{BB720645-41C3-4572-9FC2-4BDE3860AC91}" type="pres">
      <dgm:prSet presAssocID="{1D5F0850-F5AF-4D3A-A715-B908BB047EA6}" presName="hierChild4" presStyleCnt="0"/>
      <dgm:spPr/>
    </dgm:pt>
    <dgm:pt modelId="{A8E66BE9-0FFC-43BA-8D6B-0F8A0EAE1455}" type="pres">
      <dgm:prSet presAssocID="{9FE4D37B-418A-4BCA-91A4-39D966AEB283}" presName="Name10" presStyleLbl="parChTrans1D2" presStyleIdx="2" presStyleCnt="3"/>
      <dgm:spPr/>
    </dgm:pt>
    <dgm:pt modelId="{0447D668-E003-414B-BD58-2E139946CAE0}" type="pres">
      <dgm:prSet presAssocID="{E967EC4F-C774-41BD-87AA-61584C408585}" presName="hierRoot2" presStyleCnt="0"/>
      <dgm:spPr/>
    </dgm:pt>
    <dgm:pt modelId="{B04736FF-F87F-4FE2-B085-147C5C245C4B}" type="pres">
      <dgm:prSet presAssocID="{E967EC4F-C774-41BD-87AA-61584C408585}" presName="composite2" presStyleCnt="0"/>
      <dgm:spPr/>
    </dgm:pt>
    <dgm:pt modelId="{DAA023BE-0E9A-4FC6-9828-A5347BD65706}" type="pres">
      <dgm:prSet presAssocID="{E967EC4F-C774-41BD-87AA-61584C408585}" presName="background2" presStyleLbl="asst1" presStyleIdx="4" presStyleCnt="6"/>
      <dgm:spPr/>
    </dgm:pt>
    <dgm:pt modelId="{65375808-ACB0-454B-965A-5EA64729ECAD}" type="pres">
      <dgm:prSet presAssocID="{E967EC4F-C774-41BD-87AA-61584C408585}" presName="text2" presStyleLbl="fgAcc2" presStyleIdx="2" presStyleCnt="3" custScaleX="64363" custScaleY="48890" custLinFactNeighborX="43">
        <dgm:presLayoutVars>
          <dgm:chPref val="3"/>
        </dgm:presLayoutVars>
      </dgm:prSet>
      <dgm:spPr/>
    </dgm:pt>
    <dgm:pt modelId="{24C71E62-D63F-47EE-A136-3FB91DB61A1E}" type="pres">
      <dgm:prSet presAssocID="{E967EC4F-C774-41BD-87AA-61584C408585}" presName="hierChild3" presStyleCnt="0"/>
      <dgm:spPr/>
    </dgm:pt>
    <dgm:pt modelId="{E903E13D-36A8-41E7-A906-5DCA9AE9A16B}" type="pres">
      <dgm:prSet presAssocID="{9BCCC725-8392-4FAF-A11A-220BAF44DF42}" presName="Name17" presStyleLbl="parChTrans1D3" presStyleIdx="2" presStyleCnt="3"/>
      <dgm:spPr/>
    </dgm:pt>
    <dgm:pt modelId="{42E6BE82-18EB-4371-8A55-DA3EAA7AE447}" type="pres">
      <dgm:prSet presAssocID="{0FCA329C-E80F-4331-B704-7C8A6A0A6B99}" presName="hierRoot3" presStyleCnt="0"/>
      <dgm:spPr/>
    </dgm:pt>
    <dgm:pt modelId="{D5DE2AB9-EF90-49C2-AD60-9176E2D71FD2}" type="pres">
      <dgm:prSet presAssocID="{0FCA329C-E80F-4331-B704-7C8A6A0A6B99}" presName="composite3" presStyleCnt="0"/>
      <dgm:spPr/>
    </dgm:pt>
    <dgm:pt modelId="{7077009E-CBC6-48C6-A2A2-490710B71356}" type="pres">
      <dgm:prSet presAssocID="{0FCA329C-E80F-4331-B704-7C8A6A0A6B99}" presName="background3" presStyleLbl="asst1" presStyleIdx="5" presStyleCnt="6"/>
      <dgm:spPr/>
    </dgm:pt>
    <dgm:pt modelId="{D06BECEC-AEEB-4DB7-AE17-E89B8FD2AC09}" type="pres">
      <dgm:prSet presAssocID="{0FCA329C-E80F-4331-B704-7C8A6A0A6B99}" presName="text3" presStyleLbl="fgAcc3" presStyleIdx="2" presStyleCnt="3" custScaleX="81800" custScaleY="72772" custLinFactNeighborX="16609" custLinFactNeighborY="8976">
        <dgm:presLayoutVars>
          <dgm:chPref val="3"/>
        </dgm:presLayoutVars>
      </dgm:prSet>
      <dgm:spPr/>
    </dgm:pt>
    <dgm:pt modelId="{1E67A67C-CEBB-4CC1-AD50-8E1CE8E47ECE}" type="pres">
      <dgm:prSet presAssocID="{0FCA329C-E80F-4331-B704-7C8A6A0A6B99}" presName="hierChild4" presStyleCnt="0"/>
      <dgm:spPr/>
    </dgm:pt>
  </dgm:ptLst>
  <dgm:cxnLst>
    <dgm:cxn modelId="{08A8F501-F968-4C0E-A230-A26D6CB8FEDD}" srcId="{5BF85A00-543A-4F3A-95A8-F1B61827544D}" destId="{7B8BA317-D907-4D79-B31C-ADFDCC9601BA}" srcOrd="0" destOrd="0" parTransId="{1125A28E-2E31-45A1-BAA5-76CDFB7983E3}" sibTransId="{764F3697-12AD-46BC-AF5C-B0D6478A0605}"/>
    <dgm:cxn modelId="{35D7B50E-2D99-42B1-B0FA-A042D015D6FB}" type="presOf" srcId="{4C615D2A-2D43-443D-B1D1-039E43A898B8}" destId="{FD89E204-53DC-4B80-8C55-F4F33008FB0B}" srcOrd="0" destOrd="0" presId="urn:microsoft.com/office/officeart/2005/8/layout/hierarchy1"/>
    <dgm:cxn modelId="{DB565912-F14F-4B21-9B50-8281686C4F44}" srcId="{7B8BA317-D907-4D79-B31C-ADFDCC9601BA}" destId="{4C615D2A-2D43-443D-B1D1-039E43A898B8}" srcOrd="0" destOrd="0" parTransId="{A3AEED42-400E-4D93-87B3-FF17A95B9A47}" sibTransId="{4D925DCD-D7DA-4C7B-976F-01485C7BF3A8}"/>
    <dgm:cxn modelId="{DDB4CC15-26C1-44CF-9849-F6576B4BFC2B}" type="presOf" srcId="{A3AEED42-400E-4D93-87B3-FF17A95B9A47}" destId="{6E1F0885-68BB-4C84-8F29-9C60A24E54C8}" srcOrd="0" destOrd="0" presId="urn:microsoft.com/office/officeart/2005/8/layout/hierarchy1"/>
    <dgm:cxn modelId="{975C061A-431A-4C0A-B27C-2B20372191D2}" type="presOf" srcId="{930C0FDB-8153-4A3A-9C4D-1EBAD31E1835}" destId="{E471D5C2-2E80-478C-8F04-C234C6C3AE9D}" srcOrd="0" destOrd="0" presId="urn:microsoft.com/office/officeart/2005/8/layout/hierarchy1"/>
    <dgm:cxn modelId="{876AF226-50CB-4198-B500-2840AFAE2C68}" srcId="{7B8BA317-D907-4D79-B31C-ADFDCC9601BA}" destId="{930C0FDB-8153-4A3A-9C4D-1EBAD31E1835}" srcOrd="1" destOrd="0" parTransId="{17FAAC0B-A5C4-4B18-ACD9-FD3728CC4969}" sibTransId="{6B445DF8-BC84-4C13-B0DD-ECBB22F311C0}"/>
    <dgm:cxn modelId="{6F566131-2F17-484C-8554-064B0C7EEA88}" srcId="{7B8BA317-D907-4D79-B31C-ADFDCC9601BA}" destId="{E967EC4F-C774-41BD-87AA-61584C408585}" srcOrd="2" destOrd="0" parTransId="{9FE4D37B-418A-4BCA-91A4-39D966AEB283}" sibTransId="{A341290D-6C69-4BC1-9286-9991B8B9CB4B}"/>
    <dgm:cxn modelId="{29271E33-47A3-4906-97BF-CC9C1620EA1A}" srcId="{4C615D2A-2D43-443D-B1D1-039E43A898B8}" destId="{46A2ADF0-A2CF-43E0-8BB5-B6C2337EF3C1}" srcOrd="0" destOrd="0" parTransId="{71F723AF-45C7-47F3-9DCB-3AC563803293}" sibTransId="{7A316884-5A70-40C2-993E-842667B16711}"/>
    <dgm:cxn modelId="{E9B58646-D8C9-4166-991A-C2664E6BF4C6}" type="presOf" srcId="{79EF47FF-FE17-4E01-A790-FA1553EB4B24}" destId="{FF37E276-C452-477A-BD1E-333B42DEA7F7}" srcOrd="0" destOrd="0" presId="urn:microsoft.com/office/officeart/2005/8/layout/hierarchy1"/>
    <dgm:cxn modelId="{0D66A44B-2A84-47CE-96C1-1B56E5F98671}" type="presOf" srcId="{1D5F0850-F5AF-4D3A-A715-B908BB047EA6}" destId="{A86ED659-F592-48E8-9BD2-0DB5BD1DF2DE}" srcOrd="0" destOrd="0" presId="urn:microsoft.com/office/officeart/2005/8/layout/hierarchy1"/>
    <dgm:cxn modelId="{68C4C24D-9FC3-4B17-A207-B0C57E426370}" type="presOf" srcId="{7B8BA317-D907-4D79-B31C-ADFDCC9601BA}" destId="{076D8F12-7516-489F-97A6-210B1AFFDEC7}" srcOrd="0" destOrd="0" presId="urn:microsoft.com/office/officeart/2005/8/layout/hierarchy1"/>
    <dgm:cxn modelId="{3C7FDD80-DECE-404A-AD1D-529A5E028116}" type="presOf" srcId="{0FCA329C-E80F-4331-B704-7C8A6A0A6B99}" destId="{D06BECEC-AEEB-4DB7-AE17-E89B8FD2AC09}" srcOrd="0" destOrd="0" presId="urn:microsoft.com/office/officeart/2005/8/layout/hierarchy1"/>
    <dgm:cxn modelId="{97C8FAB0-8E45-480E-A58D-6328A5E18670}" type="presOf" srcId="{71F723AF-45C7-47F3-9DCB-3AC563803293}" destId="{758925FC-6269-41D5-A80E-350377BDF034}" srcOrd="0" destOrd="0" presId="urn:microsoft.com/office/officeart/2005/8/layout/hierarchy1"/>
    <dgm:cxn modelId="{428152CE-9D1A-460D-906F-CE227EB1241C}" type="presOf" srcId="{17FAAC0B-A5C4-4B18-ACD9-FD3728CC4969}" destId="{06FF9F81-3257-478B-84F1-B91E24826994}" srcOrd="0" destOrd="0" presId="urn:microsoft.com/office/officeart/2005/8/layout/hierarchy1"/>
    <dgm:cxn modelId="{DFFA4BD1-DD61-4BE0-BFCD-C0C1CFF6423C}" type="presOf" srcId="{E967EC4F-C774-41BD-87AA-61584C408585}" destId="{65375808-ACB0-454B-965A-5EA64729ECAD}" srcOrd="0" destOrd="0" presId="urn:microsoft.com/office/officeart/2005/8/layout/hierarchy1"/>
    <dgm:cxn modelId="{B24BA0D3-9B94-4893-91DE-D3DFB00CE25D}" type="presOf" srcId="{9BCCC725-8392-4FAF-A11A-220BAF44DF42}" destId="{E903E13D-36A8-41E7-A906-5DCA9AE9A16B}" srcOrd="0" destOrd="0" presId="urn:microsoft.com/office/officeart/2005/8/layout/hierarchy1"/>
    <dgm:cxn modelId="{157227D4-215B-48BE-8497-CE1C054E377C}" srcId="{E967EC4F-C774-41BD-87AA-61584C408585}" destId="{0FCA329C-E80F-4331-B704-7C8A6A0A6B99}" srcOrd="0" destOrd="0" parTransId="{9BCCC725-8392-4FAF-A11A-220BAF44DF42}" sibTransId="{EABC8398-B2BD-41C7-B516-4320339D4D3C}"/>
    <dgm:cxn modelId="{FEEC50D7-A23B-4F70-9341-89D02CB068A6}" type="presOf" srcId="{5BF85A00-543A-4F3A-95A8-F1B61827544D}" destId="{23C52D7B-9C12-42DB-AA22-469D14C8771C}" srcOrd="0" destOrd="0" presId="urn:microsoft.com/office/officeart/2005/8/layout/hierarchy1"/>
    <dgm:cxn modelId="{60DA86E4-35AD-4A4E-82ED-C5E4240A487B}" type="presOf" srcId="{9FE4D37B-418A-4BCA-91A4-39D966AEB283}" destId="{A8E66BE9-0FFC-43BA-8D6B-0F8A0EAE1455}" srcOrd="0" destOrd="0" presId="urn:microsoft.com/office/officeart/2005/8/layout/hierarchy1"/>
    <dgm:cxn modelId="{858511E5-E48F-4D1E-88E3-69DD376694A8}" srcId="{930C0FDB-8153-4A3A-9C4D-1EBAD31E1835}" destId="{1D5F0850-F5AF-4D3A-A715-B908BB047EA6}" srcOrd="0" destOrd="0" parTransId="{79EF47FF-FE17-4E01-A790-FA1553EB4B24}" sibTransId="{1743367D-7963-4628-998D-1FCB7DBDE3D7}"/>
    <dgm:cxn modelId="{7687BCEA-FD68-40CE-A452-AE2509E64CCC}" type="presOf" srcId="{46A2ADF0-A2CF-43E0-8BB5-B6C2337EF3C1}" destId="{15B06E19-6C73-467C-BD20-BA6A9F2CD917}" srcOrd="0" destOrd="0" presId="urn:microsoft.com/office/officeart/2005/8/layout/hierarchy1"/>
    <dgm:cxn modelId="{446494C1-3782-43BF-AE48-94ED686724FA}" type="presParOf" srcId="{23C52D7B-9C12-42DB-AA22-469D14C8771C}" destId="{889B8FC0-36D7-459C-9117-BDA3241B80BB}" srcOrd="0" destOrd="0" presId="urn:microsoft.com/office/officeart/2005/8/layout/hierarchy1"/>
    <dgm:cxn modelId="{99CBFD20-1336-4D88-B414-38D871FD87B0}" type="presParOf" srcId="{889B8FC0-36D7-459C-9117-BDA3241B80BB}" destId="{89AA3921-6C7A-41D5-AF34-2A95A276F2F6}" srcOrd="0" destOrd="0" presId="urn:microsoft.com/office/officeart/2005/8/layout/hierarchy1"/>
    <dgm:cxn modelId="{5C2A8E76-DDB6-43D8-8D06-C4C41473BC1A}" type="presParOf" srcId="{89AA3921-6C7A-41D5-AF34-2A95A276F2F6}" destId="{9D9275FD-73C7-479D-B828-33220E266B35}" srcOrd="0" destOrd="0" presId="urn:microsoft.com/office/officeart/2005/8/layout/hierarchy1"/>
    <dgm:cxn modelId="{FBDBA4FC-79B3-40BC-885F-B5BB426B2702}" type="presParOf" srcId="{89AA3921-6C7A-41D5-AF34-2A95A276F2F6}" destId="{076D8F12-7516-489F-97A6-210B1AFFDEC7}" srcOrd="1" destOrd="0" presId="urn:microsoft.com/office/officeart/2005/8/layout/hierarchy1"/>
    <dgm:cxn modelId="{64BD1F0F-DFE3-43DC-A2A2-C76BA1684C2F}" type="presParOf" srcId="{889B8FC0-36D7-459C-9117-BDA3241B80BB}" destId="{F967EF2E-96D2-43AC-8FB6-CAEFFF2E5045}" srcOrd="1" destOrd="0" presId="urn:microsoft.com/office/officeart/2005/8/layout/hierarchy1"/>
    <dgm:cxn modelId="{59C7D3FE-E717-4CF2-A404-9757CE02268D}" type="presParOf" srcId="{F967EF2E-96D2-43AC-8FB6-CAEFFF2E5045}" destId="{6E1F0885-68BB-4C84-8F29-9C60A24E54C8}" srcOrd="0" destOrd="0" presId="urn:microsoft.com/office/officeart/2005/8/layout/hierarchy1"/>
    <dgm:cxn modelId="{7437AC81-B2A2-4A7C-9FD8-3F7920DBE5B2}" type="presParOf" srcId="{F967EF2E-96D2-43AC-8FB6-CAEFFF2E5045}" destId="{D74D4C4C-C5CA-4EF9-8C05-D87AE26C0680}" srcOrd="1" destOrd="0" presId="urn:microsoft.com/office/officeart/2005/8/layout/hierarchy1"/>
    <dgm:cxn modelId="{DB062A36-A323-48D2-B456-0F5E2A90F319}" type="presParOf" srcId="{D74D4C4C-C5CA-4EF9-8C05-D87AE26C0680}" destId="{5DE42F4E-A061-45F9-9915-0B85D6724230}" srcOrd="0" destOrd="0" presId="urn:microsoft.com/office/officeart/2005/8/layout/hierarchy1"/>
    <dgm:cxn modelId="{227B7623-58EC-4BE5-B434-E0CFF853024E}" type="presParOf" srcId="{5DE42F4E-A061-45F9-9915-0B85D6724230}" destId="{3D07069E-B0F2-4880-980B-692FDC2B3981}" srcOrd="0" destOrd="0" presId="urn:microsoft.com/office/officeart/2005/8/layout/hierarchy1"/>
    <dgm:cxn modelId="{3637621E-A5F8-4234-81D3-3B7EF8ED55B2}" type="presParOf" srcId="{5DE42F4E-A061-45F9-9915-0B85D6724230}" destId="{FD89E204-53DC-4B80-8C55-F4F33008FB0B}" srcOrd="1" destOrd="0" presId="urn:microsoft.com/office/officeart/2005/8/layout/hierarchy1"/>
    <dgm:cxn modelId="{E233FA14-A689-4BEA-A24D-E6B2ECDC0B66}" type="presParOf" srcId="{D74D4C4C-C5CA-4EF9-8C05-D87AE26C0680}" destId="{28B71597-9525-4CFB-8DC1-BE0CE6F756EF}" srcOrd="1" destOrd="0" presId="urn:microsoft.com/office/officeart/2005/8/layout/hierarchy1"/>
    <dgm:cxn modelId="{457F681C-23E9-4FE4-9B03-00A9354DD082}" type="presParOf" srcId="{28B71597-9525-4CFB-8DC1-BE0CE6F756EF}" destId="{758925FC-6269-41D5-A80E-350377BDF034}" srcOrd="0" destOrd="0" presId="urn:microsoft.com/office/officeart/2005/8/layout/hierarchy1"/>
    <dgm:cxn modelId="{5B1AF803-8FC7-44AC-8D85-5FD94F4B9C19}" type="presParOf" srcId="{28B71597-9525-4CFB-8DC1-BE0CE6F756EF}" destId="{7CA59817-B018-4901-9146-E369DFCB3A99}" srcOrd="1" destOrd="0" presId="urn:microsoft.com/office/officeart/2005/8/layout/hierarchy1"/>
    <dgm:cxn modelId="{4E09E80F-E033-4841-B3D3-A4E2E050BEC6}" type="presParOf" srcId="{7CA59817-B018-4901-9146-E369DFCB3A99}" destId="{001D7B66-C64D-42EF-AC00-914D6D5933E4}" srcOrd="0" destOrd="0" presId="urn:microsoft.com/office/officeart/2005/8/layout/hierarchy1"/>
    <dgm:cxn modelId="{F8E63829-25C7-4AA8-A098-8A4D0CB3D8F9}" type="presParOf" srcId="{001D7B66-C64D-42EF-AC00-914D6D5933E4}" destId="{77924591-746E-43C8-AD5C-36F933CAEA04}" srcOrd="0" destOrd="0" presId="urn:microsoft.com/office/officeart/2005/8/layout/hierarchy1"/>
    <dgm:cxn modelId="{32B6F54D-AC3B-49AD-B710-037E0F66D64C}" type="presParOf" srcId="{001D7B66-C64D-42EF-AC00-914D6D5933E4}" destId="{15B06E19-6C73-467C-BD20-BA6A9F2CD917}" srcOrd="1" destOrd="0" presId="urn:microsoft.com/office/officeart/2005/8/layout/hierarchy1"/>
    <dgm:cxn modelId="{90D05062-4834-4418-B2FF-6A90C33A5563}" type="presParOf" srcId="{7CA59817-B018-4901-9146-E369DFCB3A99}" destId="{6EB9935E-D94E-4164-B782-5944C7569067}" srcOrd="1" destOrd="0" presId="urn:microsoft.com/office/officeart/2005/8/layout/hierarchy1"/>
    <dgm:cxn modelId="{752C82EF-8304-4AE7-9020-525129FF8C9B}" type="presParOf" srcId="{F967EF2E-96D2-43AC-8FB6-CAEFFF2E5045}" destId="{06FF9F81-3257-478B-84F1-B91E24826994}" srcOrd="2" destOrd="0" presId="urn:microsoft.com/office/officeart/2005/8/layout/hierarchy1"/>
    <dgm:cxn modelId="{E47111D0-C380-4C51-9D37-38ED1C4FA8BB}" type="presParOf" srcId="{F967EF2E-96D2-43AC-8FB6-CAEFFF2E5045}" destId="{DD154BB9-908B-4E33-810B-5D303DFE82BF}" srcOrd="3" destOrd="0" presId="urn:microsoft.com/office/officeart/2005/8/layout/hierarchy1"/>
    <dgm:cxn modelId="{FE76CF70-0C33-4743-A556-50630DA27B0D}" type="presParOf" srcId="{DD154BB9-908B-4E33-810B-5D303DFE82BF}" destId="{8EBFA984-3018-4CF1-BBAA-B74F83DBBB3D}" srcOrd="0" destOrd="0" presId="urn:microsoft.com/office/officeart/2005/8/layout/hierarchy1"/>
    <dgm:cxn modelId="{8D9B0620-67BB-40D2-B9D3-D46C690419BD}" type="presParOf" srcId="{8EBFA984-3018-4CF1-BBAA-B74F83DBBB3D}" destId="{5DB2C412-7F43-4299-BA70-EAD7EA1235CD}" srcOrd="0" destOrd="0" presId="urn:microsoft.com/office/officeart/2005/8/layout/hierarchy1"/>
    <dgm:cxn modelId="{D1D43B8A-F0A6-4282-BC65-D9BF9EE5EA3E}" type="presParOf" srcId="{8EBFA984-3018-4CF1-BBAA-B74F83DBBB3D}" destId="{E471D5C2-2E80-478C-8F04-C234C6C3AE9D}" srcOrd="1" destOrd="0" presId="urn:microsoft.com/office/officeart/2005/8/layout/hierarchy1"/>
    <dgm:cxn modelId="{582CEE8A-8EC1-4FB8-8340-8679DA321DBD}" type="presParOf" srcId="{DD154BB9-908B-4E33-810B-5D303DFE82BF}" destId="{701B727E-2867-4891-90E2-C3D3328B47C5}" srcOrd="1" destOrd="0" presId="urn:microsoft.com/office/officeart/2005/8/layout/hierarchy1"/>
    <dgm:cxn modelId="{F0F0C888-E59D-4207-AFD0-51104485F7BA}" type="presParOf" srcId="{701B727E-2867-4891-90E2-C3D3328B47C5}" destId="{FF37E276-C452-477A-BD1E-333B42DEA7F7}" srcOrd="0" destOrd="0" presId="urn:microsoft.com/office/officeart/2005/8/layout/hierarchy1"/>
    <dgm:cxn modelId="{685DA6D4-D41B-4E99-A557-2FA0FD710CCC}" type="presParOf" srcId="{701B727E-2867-4891-90E2-C3D3328B47C5}" destId="{35F5E176-9F58-49FE-A20B-4947BEBA84D5}" srcOrd="1" destOrd="0" presId="urn:microsoft.com/office/officeart/2005/8/layout/hierarchy1"/>
    <dgm:cxn modelId="{92C58D9E-9A8E-4010-B2EB-863CC183FEC1}" type="presParOf" srcId="{35F5E176-9F58-49FE-A20B-4947BEBA84D5}" destId="{D61DD3BF-38E3-42CA-BE07-66E3894BFCC5}" srcOrd="0" destOrd="0" presId="urn:microsoft.com/office/officeart/2005/8/layout/hierarchy1"/>
    <dgm:cxn modelId="{341012E9-3756-421F-8F5A-2F216EACE29F}" type="presParOf" srcId="{D61DD3BF-38E3-42CA-BE07-66E3894BFCC5}" destId="{FE371FB0-CA8F-4F06-8A43-F7669C2B186B}" srcOrd="0" destOrd="0" presId="urn:microsoft.com/office/officeart/2005/8/layout/hierarchy1"/>
    <dgm:cxn modelId="{BB080EE0-53B6-4F74-B8DB-C2FDC7DD98CC}" type="presParOf" srcId="{D61DD3BF-38E3-42CA-BE07-66E3894BFCC5}" destId="{A86ED659-F592-48E8-9BD2-0DB5BD1DF2DE}" srcOrd="1" destOrd="0" presId="urn:microsoft.com/office/officeart/2005/8/layout/hierarchy1"/>
    <dgm:cxn modelId="{FEB4ECEC-699B-4DE9-A2EB-A3DB19EA499D}" type="presParOf" srcId="{35F5E176-9F58-49FE-A20B-4947BEBA84D5}" destId="{BB720645-41C3-4572-9FC2-4BDE3860AC91}" srcOrd="1" destOrd="0" presId="urn:microsoft.com/office/officeart/2005/8/layout/hierarchy1"/>
    <dgm:cxn modelId="{1126A733-2299-4757-A979-D849A87B5EB1}" type="presParOf" srcId="{F967EF2E-96D2-43AC-8FB6-CAEFFF2E5045}" destId="{A8E66BE9-0FFC-43BA-8D6B-0F8A0EAE1455}" srcOrd="4" destOrd="0" presId="urn:microsoft.com/office/officeart/2005/8/layout/hierarchy1"/>
    <dgm:cxn modelId="{D2E7838F-BCA6-4F54-9E47-7A943E4E53DD}" type="presParOf" srcId="{F967EF2E-96D2-43AC-8FB6-CAEFFF2E5045}" destId="{0447D668-E003-414B-BD58-2E139946CAE0}" srcOrd="5" destOrd="0" presId="urn:microsoft.com/office/officeart/2005/8/layout/hierarchy1"/>
    <dgm:cxn modelId="{32B08031-BE3A-4FE3-8DBE-5A34AF71B756}" type="presParOf" srcId="{0447D668-E003-414B-BD58-2E139946CAE0}" destId="{B04736FF-F87F-4FE2-B085-147C5C245C4B}" srcOrd="0" destOrd="0" presId="urn:microsoft.com/office/officeart/2005/8/layout/hierarchy1"/>
    <dgm:cxn modelId="{8766FFD2-74C6-48B1-A5A7-6EFCE3BA44AD}" type="presParOf" srcId="{B04736FF-F87F-4FE2-B085-147C5C245C4B}" destId="{DAA023BE-0E9A-4FC6-9828-A5347BD65706}" srcOrd="0" destOrd="0" presId="urn:microsoft.com/office/officeart/2005/8/layout/hierarchy1"/>
    <dgm:cxn modelId="{7CE77E1C-A3DF-46A7-B5CA-7EF383E530C9}" type="presParOf" srcId="{B04736FF-F87F-4FE2-B085-147C5C245C4B}" destId="{65375808-ACB0-454B-965A-5EA64729ECAD}" srcOrd="1" destOrd="0" presId="urn:microsoft.com/office/officeart/2005/8/layout/hierarchy1"/>
    <dgm:cxn modelId="{5B358984-F2AF-4300-A8B3-E89384CD385A}" type="presParOf" srcId="{0447D668-E003-414B-BD58-2E139946CAE0}" destId="{24C71E62-D63F-47EE-A136-3FB91DB61A1E}" srcOrd="1" destOrd="0" presId="urn:microsoft.com/office/officeart/2005/8/layout/hierarchy1"/>
    <dgm:cxn modelId="{26527F1D-448D-40BF-AD7F-2BBD4856C5A0}" type="presParOf" srcId="{24C71E62-D63F-47EE-A136-3FB91DB61A1E}" destId="{E903E13D-36A8-41E7-A906-5DCA9AE9A16B}" srcOrd="0" destOrd="0" presId="urn:microsoft.com/office/officeart/2005/8/layout/hierarchy1"/>
    <dgm:cxn modelId="{06E645A1-8781-4728-A772-A783599BDE92}" type="presParOf" srcId="{24C71E62-D63F-47EE-A136-3FB91DB61A1E}" destId="{42E6BE82-18EB-4371-8A55-DA3EAA7AE447}" srcOrd="1" destOrd="0" presId="urn:microsoft.com/office/officeart/2005/8/layout/hierarchy1"/>
    <dgm:cxn modelId="{373B5466-0AD8-49A6-85FB-8FD41A10FB77}" type="presParOf" srcId="{42E6BE82-18EB-4371-8A55-DA3EAA7AE447}" destId="{D5DE2AB9-EF90-49C2-AD60-9176E2D71FD2}" srcOrd="0" destOrd="0" presId="urn:microsoft.com/office/officeart/2005/8/layout/hierarchy1"/>
    <dgm:cxn modelId="{48833AFB-CFC0-49C6-A0C8-FEED9A775DE7}" type="presParOf" srcId="{D5DE2AB9-EF90-49C2-AD60-9176E2D71FD2}" destId="{7077009E-CBC6-48C6-A2A2-490710B71356}" srcOrd="0" destOrd="0" presId="urn:microsoft.com/office/officeart/2005/8/layout/hierarchy1"/>
    <dgm:cxn modelId="{69C4DE89-1187-4561-8199-35464663ABC4}" type="presParOf" srcId="{D5DE2AB9-EF90-49C2-AD60-9176E2D71FD2}" destId="{D06BECEC-AEEB-4DB7-AE17-E89B8FD2AC09}" srcOrd="1" destOrd="0" presId="urn:microsoft.com/office/officeart/2005/8/layout/hierarchy1"/>
    <dgm:cxn modelId="{B3F170F3-F41D-48D0-B7D6-3AAD491E81A8}" type="presParOf" srcId="{42E6BE82-18EB-4371-8A55-DA3EAA7AE447}" destId="{1E67A67C-CEBB-4CC1-AD50-8E1CE8E47EC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C3032F-6DA9-45B3-A1AE-B6CE41EB0E0C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B35024-B7B6-421B-8226-FCE2CFA5FA2B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COOLHAVEN</a:t>
          </a:r>
        </a:p>
      </dgm:t>
    </dgm:pt>
    <dgm:pt modelId="{ED4B0E2E-5973-40EB-A843-8E01DE6AB3E0}" type="parTrans" cxnId="{D3FE82CD-864A-47C7-955A-6C1C2E098204}">
      <dgm:prSet/>
      <dgm:spPr/>
      <dgm:t>
        <a:bodyPr/>
        <a:lstStyle/>
        <a:p>
          <a:endParaRPr lang="en-US" sz="1200"/>
        </a:p>
      </dgm:t>
    </dgm:pt>
    <dgm:pt modelId="{C5AD231F-AB09-4DD6-820D-D4609680AE0C}" type="sibTrans" cxnId="{D3FE82CD-864A-47C7-955A-6C1C2E098204}">
      <dgm:prSet custT="1"/>
      <dgm:spPr/>
      <dgm:t>
        <a:bodyPr/>
        <a:lstStyle/>
        <a:p>
          <a:endParaRPr lang="en-US" sz="1200"/>
        </a:p>
      </dgm:t>
    </dgm:pt>
    <dgm:pt modelId="{E00FD1DF-6688-483C-AB1C-366704724EBE}">
      <dgm:prSet phldrT="[Text]" custT="1"/>
      <dgm:spPr>
        <a:solidFill>
          <a:srgbClr val="CCFFCC">
            <a:alpha val="76863"/>
          </a:srgb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Much Cleaner worksite (dry construction)</a:t>
          </a:r>
        </a:p>
      </dgm:t>
    </dgm:pt>
    <dgm:pt modelId="{130E7702-56F4-4969-9606-BAAE2F232CBE}" type="parTrans" cxnId="{C34B80F5-4921-4998-8E8A-2FC230540D18}">
      <dgm:prSet/>
      <dgm:spPr>
        <a:ln w="19050">
          <a:solidFill>
            <a:srgbClr val="92D050"/>
          </a:solidFill>
        </a:ln>
      </dgm:spPr>
      <dgm:t>
        <a:bodyPr/>
        <a:lstStyle/>
        <a:p>
          <a:endParaRPr lang="en-US" sz="1200"/>
        </a:p>
      </dgm:t>
    </dgm:pt>
    <dgm:pt modelId="{7653B352-E5BF-47B9-904A-F55F10C78134}" type="sibTrans" cxnId="{C34B80F5-4921-4998-8E8A-2FC230540D18}">
      <dgm:prSet custT="1"/>
      <dgm:spPr/>
      <dgm:t>
        <a:bodyPr/>
        <a:lstStyle/>
        <a:p>
          <a:endParaRPr lang="en-US" sz="1200"/>
        </a:p>
      </dgm:t>
    </dgm:pt>
    <dgm:pt modelId="{630CB15D-FAB6-4089-B799-88F95681F4AF}">
      <dgm:prSet phldrT="[Text]" custT="1"/>
      <dgm:spPr>
        <a:solidFill>
          <a:srgbClr val="CCFFCC">
            <a:alpha val="76863"/>
          </a:srgb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Recyclable materials (wood &amp; steel)</a:t>
          </a:r>
        </a:p>
      </dgm:t>
    </dgm:pt>
    <dgm:pt modelId="{82876CA3-E740-4C9B-AF98-605BB32F7C0F}" type="parTrans" cxnId="{C0212CD8-BCA6-4911-ACB4-14350C708DB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solidFill>
          <a:srgbClr val="92D050"/>
        </a:solidFill>
        <a:ln w="19050">
          <a:solidFill>
            <a:srgbClr val="92D050"/>
          </a:solidFill>
        </a:ln>
      </dgm:spPr>
      <dgm:t>
        <a:bodyPr/>
        <a:lstStyle/>
        <a:p>
          <a:endParaRPr lang="en-US" sz="1200"/>
        </a:p>
      </dgm:t>
    </dgm:pt>
    <dgm:pt modelId="{D477638D-9599-42EA-8475-CA05A81A0C80}" type="sibTrans" cxnId="{C0212CD8-BCA6-4911-ACB4-14350C708DB0}">
      <dgm:prSet custT="1"/>
      <dgm:spPr/>
      <dgm:t>
        <a:bodyPr/>
        <a:lstStyle/>
        <a:p>
          <a:endParaRPr lang="en-US" sz="1200"/>
        </a:p>
      </dgm:t>
    </dgm:pt>
    <dgm:pt modelId="{56C9E6FF-5A7F-44A3-A623-CEEA3D0505F7}">
      <dgm:prSet phldrT="[Text]" custT="1"/>
      <dgm:spPr>
        <a:solidFill>
          <a:srgbClr val="CCFFCC">
            <a:alpha val="76863"/>
          </a:srgb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Greater quality control (Pre-fab)</a:t>
          </a:r>
        </a:p>
      </dgm:t>
    </dgm:pt>
    <dgm:pt modelId="{59BD9FDA-5509-4167-B7BD-3F6AD1230456}" type="parTrans" cxnId="{F7118D3E-AE52-4395-8177-EFA48EA448D1}">
      <dgm:prSet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CF900DC5-3722-442A-8B0B-BA96206C44EE}" type="sibTrans" cxnId="{F7118D3E-AE52-4395-8177-EFA48EA448D1}">
      <dgm:prSet/>
      <dgm:spPr/>
      <dgm:t>
        <a:bodyPr/>
        <a:lstStyle/>
        <a:p>
          <a:endParaRPr lang="en-US"/>
        </a:p>
      </dgm:t>
    </dgm:pt>
    <dgm:pt modelId="{69D9F649-5F5A-4089-BC71-4A50DBEE5036}">
      <dgm:prSet phldrT="[Text]" custT="1"/>
      <dgm:spPr>
        <a:solidFill>
          <a:srgbClr val="CCFFCC">
            <a:alpha val="76863"/>
          </a:srgb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 Much faster building (Modular construction)</a:t>
          </a:r>
        </a:p>
      </dgm:t>
    </dgm:pt>
    <dgm:pt modelId="{26ACEB3E-5D6A-4B4A-8282-DB3320242D2E}" type="sibTrans" cxnId="{9E45C576-5202-416C-8E62-955F53B30DE7}">
      <dgm:prSet custT="1"/>
      <dgm:spPr/>
      <dgm:t>
        <a:bodyPr/>
        <a:lstStyle/>
        <a:p>
          <a:endParaRPr lang="en-US" sz="1200"/>
        </a:p>
      </dgm:t>
    </dgm:pt>
    <dgm:pt modelId="{5EE4C2A4-4E12-4611-8928-6F07CA397DC1}" type="parTrans" cxnId="{9E45C576-5202-416C-8E62-955F53B30DE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solidFill>
          <a:srgbClr val="92D050"/>
        </a:solidFill>
        <a:ln w="19050">
          <a:solidFill>
            <a:srgbClr val="92D050"/>
          </a:solidFill>
        </a:ln>
      </dgm:spPr>
      <dgm:t>
        <a:bodyPr/>
        <a:lstStyle/>
        <a:p>
          <a:endParaRPr lang="en-US" sz="1200"/>
        </a:p>
      </dgm:t>
    </dgm:pt>
    <dgm:pt modelId="{5E75F22B-4E3D-4E12-B8FA-69C39EB78B54}">
      <dgm:prSet phldrT="[Text]" custT="1"/>
      <dgm:spPr>
        <a:solidFill>
          <a:srgbClr val="CCFFCC">
            <a:alpha val="76863"/>
          </a:srgbClr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Very low water consumption (only foundation)</a:t>
          </a:r>
        </a:p>
      </dgm:t>
    </dgm:pt>
    <dgm:pt modelId="{68E1EDCF-D242-415D-B289-980E71A8F2E7}" type="parTrans" cxnId="{C84348F1-C0AB-46D7-845F-9659787B56BF}">
      <dgm:prSet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BB0DA99B-5602-49B1-9037-403214757C54}" type="sibTrans" cxnId="{C84348F1-C0AB-46D7-845F-9659787B56BF}">
      <dgm:prSet/>
      <dgm:spPr/>
      <dgm:t>
        <a:bodyPr/>
        <a:lstStyle/>
        <a:p>
          <a:endParaRPr lang="en-US"/>
        </a:p>
      </dgm:t>
    </dgm:pt>
    <dgm:pt modelId="{BB84C2CB-4BCD-4D16-A5D0-ECF2C7D98A77}" type="pres">
      <dgm:prSet presAssocID="{7FC3032F-6DA9-45B3-A1AE-B6CE41EB0E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0FC0FAA-5604-460E-AD30-A267E846E86B}" type="pres">
      <dgm:prSet presAssocID="{B4B35024-B7B6-421B-8226-FCE2CFA5FA2B}" presName="hierRoot1" presStyleCnt="0">
        <dgm:presLayoutVars>
          <dgm:hierBranch val="init"/>
        </dgm:presLayoutVars>
      </dgm:prSet>
      <dgm:spPr/>
    </dgm:pt>
    <dgm:pt modelId="{D17B8D9E-8E36-44DD-B144-4E70164C0380}" type="pres">
      <dgm:prSet presAssocID="{B4B35024-B7B6-421B-8226-FCE2CFA5FA2B}" presName="rootComposite1" presStyleCnt="0"/>
      <dgm:spPr/>
    </dgm:pt>
    <dgm:pt modelId="{5395D614-5389-4EE7-B83C-CCAAD1AF09C3}" type="pres">
      <dgm:prSet presAssocID="{B4B35024-B7B6-421B-8226-FCE2CFA5FA2B}" presName="rootText1" presStyleLbl="node0" presStyleIdx="0" presStyleCnt="1" custScaleX="206390">
        <dgm:presLayoutVars>
          <dgm:chPref val="3"/>
        </dgm:presLayoutVars>
      </dgm:prSet>
      <dgm:spPr/>
    </dgm:pt>
    <dgm:pt modelId="{6629BCE4-89C8-4EC1-8094-345BA501DF89}" type="pres">
      <dgm:prSet presAssocID="{B4B35024-B7B6-421B-8226-FCE2CFA5FA2B}" presName="rootConnector1" presStyleLbl="node1" presStyleIdx="0" presStyleCnt="0"/>
      <dgm:spPr/>
    </dgm:pt>
    <dgm:pt modelId="{C24B2548-5A43-4347-B5C2-8D34505E7EBF}" type="pres">
      <dgm:prSet presAssocID="{B4B35024-B7B6-421B-8226-FCE2CFA5FA2B}" presName="hierChild2" presStyleCnt="0"/>
      <dgm:spPr/>
    </dgm:pt>
    <dgm:pt modelId="{E57DF288-0E94-4030-BEDB-A3A90877B2A9}" type="pres">
      <dgm:prSet presAssocID="{59BD9FDA-5509-4167-B7BD-3F6AD1230456}" presName="Name37" presStyleLbl="parChTrans1D2" presStyleIdx="0" presStyleCnt="5"/>
      <dgm:spPr/>
    </dgm:pt>
    <dgm:pt modelId="{C8F6F292-8D77-4F36-BE1E-9854FA3B18F4}" type="pres">
      <dgm:prSet presAssocID="{56C9E6FF-5A7F-44A3-A623-CEEA3D0505F7}" presName="hierRoot2" presStyleCnt="0">
        <dgm:presLayoutVars>
          <dgm:hierBranch val="init"/>
        </dgm:presLayoutVars>
      </dgm:prSet>
      <dgm:spPr/>
    </dgm:pt>
    <dgm:pt modelId="{CE46AB74-7EDA-40AB-9DA4-BE5D73106708}" type="pres">
      <dgm:prSet presAssocID="{56C9E6FF-5A7F-44A3-A623-CEEA3D0505F7}" presName="rootComposite" presStyleCnt="0"/>
      <dgm:spPr/>
    </dgm:pt>
    <dgm:pt modelId="{BD30F63A-A796-4593-BC5F-E9EE1AAF2A5F}" type="pres">
      <dgm:prSet presAssocID="{56C9E6FF-5A7F-44A3-A623-CEEA3D0505F7}" presName="rootText" presStyleLbl="node2" presStyleIdx="0" presStyleCnt="5" custScaleX="148208" custScaleY="317938">
        <dgm:presLayoutVars>
          <dgm:chPref val="3"/>
        </dgm:presLayoutVars>
      </dgm:prSet>
      <dgm:spPr/>
    </dgm:pt>
    <dgm:pt modelId="{12AFCC85-74F3-4CDD-AD6A-6E8EA9A6B279}" type="pres">
      <dgm:prSet presAssocID="{56C9E6FF-5A7F-44A3-A623-CEEA3D0505F7}" presName="rootConnector" presStyleLbl="node2" presStyleIdx="0" presStyleCnt="5"/>
      <dgm:spPr/>
    </dgm:pt>
    <dgm:pt modelId="{2ADE6C38-4479-48B2-9A45-EEFEDB35ACCB}" type="pres">
      <dgm:prSet presAssocID="{56C9E6FF-5A7F-44A3-A623-CEEA3D0505F7}" presName="hierChild4" presStyleCnt="0"/>
      <dgm:spPr/>
    </dgm:pt>
    <dgm:pt modelId="{27594E28-7189-4E5E-8C5E-D9530EC6FF16}" type="pres">
      <dgm:prSet presAssocID="{56C9E6FF-5A7F-44A3-A623-CEEA3D0505F7}" presName="hierChild5" presStyleCnt="0"/>
      <dgm:spPr/>
    </dgm:pt>
    <dgm:pt modelId="{D89BF20F-0F12-4246-BC29-D7655F1CFC19}" type="pres">
      <dgm:prSet presAssocID="{5EE4C2A4-4E12-4611-8928-6F07CA397DC1}" presName="Name37" presStyleLbl="parChTrans1D2" presStyleIdx="1" presStyleCnt="5"/>
      <dgm:spPr/>
    </dgm:pt>
    <dgm:pt modelId="{5902D7D1-4E79-4420-AB33-919C2A1F0E9E}" type="pres">
      <dgm:prSet presAssocID="{69D9F649-5F5A-4089-BC71-4A50DBEE5036}" presName="hierRoot2" presStyleCnt="0">
        <dgm:presLayoutVars>
          <dgm:hierBranch val="init"/>
        </dgm:presLayoutVars>
      </dgm:prSet>
      <dgm:spPr/>
    </dgm:pt>
    <dgm:pt modelId="{5C747382-35CB-456C-A8DB-243DEFBA94D7}" type="pres">
      <dgm:prSet presAssocID="{69D9F649-5F5A-4089-BC71-4A50DBEE5036}" presName="rootComposite" presStyleCnt="0"/>
      <dgm:spPr/>
    </dgm:pt>
    <dgm:pt modelId="{01EAA358-3A57-4203-91E7-747C8D20D0DF}" type="pres">
      <dgm:prSet presAssocID="{69D9F649-5F5A-4089-BC71-4A50DBEE5036}" presName="rootText" presStyleLbl="node2" presStyleIdx="1" presStyleCnt="5" custScaleX="148208" custScaleY="317938">
        <dgm:presLayoutVars>
          <dgm:chPref val="3"/>
        </dgm:presLayoutVars>
      </dgm:prSet>
      <dgm:spPr/>
    </dgm:pt>
    <dgm:pt modelId="{4D976AD4-CE40-4EEE-A07A-A0BCF7966F3E}" type="pres">
      <dgm:prSet presAssocID="{69D9F649-5F5A-4089-BC71-4A50DBEE5036}" presName="rootConnector" presStyleLbl="node2" presStyleIdx="1" presStyleCnt="5"/>
      <dgm:spPr/>
    </dgm:pt>
    <dgm:pt modelId="{7D8E7423-EBFF-4141-AF45-CDE8C7BBC9A5}" type="pres">
      <dgm:prSet presAssocID="{69D9F649-5F5A-4089-BC71-4A50DBEE5036}" presName="hierChild4" presStyleCnt="0"/>
      <dgm:spPr/>
    </dgm:pt>
    <dgm:pt modelId="{F8CF47F7-9AFC-4229-9336-0F46E63D6135}" type="pres">
      <dgm:prSet presAssocID="{69D9F649-5F5A-4089-BC71-4A50DBEE5036}" presName="hierChild5" presStyleCnt="0"/>
      <dgm:spPr/>
    </dgm:pt>
    <dgm:pt modelId="{530B86C3-222F-4A69-B3D2-1C35EE524D73}" type="pres">
      <dgm:prSet presAssocID="{130E7702-56F4-4969-9606-BAAE2F232CBE}" presName="Name37" presStyleLbl="parChTrans1D2" presStyleIdx="2" presStyleCnt="5"/>
      <dgm:spPr/>
    </dgm:pt>
    <dgm:pt modelId="{1D484709-6234-4439-8AEE-C75C3598E96D}" type="pres">
      <dgm:prSet presAssocID="{E00FD1DF-6688-483C-AB1C-366704724EBE}" presName="hierRoot2" presStyleCnt="0">
        <dgm:presLayoutVars>
          <dgm:hierBranch val="init"/>
        </dgm:presLayoutVars>
      </dgm:prSet>
      <dgm:spPr/>
    </dgm:pt>
    <dgm:pt modelId="{61710C59-97DD-4E5F-AA62-BC69A6C0579A}" type="pres">
      <dgm:prSet presAssocID="{E00FD1DF-6688-483C-AB1C-366704724EBE}" presName="rootComposite" presStyleCnt="0"/>
      <dgm:spPr/>
    </dgm:pt>
    <dgm:pt modelId="{278CA96E-99A8-482C-B6D2-265D2698D90C}" type="pres">
      <dgm:prSet presAssocID="{E00FD1DF-6688-483C-AB1C-366704724EBE}" presName="rootText" presStyleLbl="node2" presStyleIdx="2" presStyleCnt="5" custScaleX="148208" custScaleY="317938">
        <dgm:presLayoutVars>
          <dgm:chPref val="3"/>
        </dgm:presLayoutVars>
      </dgm:prSet>
      <dgm:spPr/>
    </dgm:pt>
    <dgm:pt modelId="{A383ED4B-D8A0-420F-A2E5-72AAF3BCAE49}" type="pres">
      <dgm:prSet presAssocID="{E00FD1DF-6688-483C-AB1C-366704724EBE}" presName="rootConnector" presStyleLbl="node2" presStyleIdx="2" presStyleCnt="5"/>
      <dgm:spPr/>
    </dgm:pt>
    <dgm:pt modelId="{2A5AB4C3-9551-4AF2-8120-6C281EA5ED60}" type="pres">
      <dgm:prSet presAssocID="{E00FD1DF-6688-483C-AB1C-366704724EBE}" presName="hierChild4" presStyleCnt="0"/>
      <dgm:spPr/>
    </dgm:pt>
    <dgm:pt modelId="{EB106E93-4BF4-4517-9EFC-044E465F5CE2}" type="pres">
      <dgm:prSet presAssocID="{E00FD1DF-6688-483C-AB1C-366704724EBE}" presName="hierChild5" presStyleCnt="0"/>
      <dgm:spPr/>
    </dgm:pt>
    <dgm:pt modelId="{B3CA84AC-BBFD-4EF5-B556-24B0A2059DCD}" type="pres">
      <dgm:prSet presAssocID="{82876CA3-E740-4C9B-AF98-605BB32F7C0F}" presName="Name37" presStyleLbl="parChTrans1D2" presStyleIdx="3" presStyleCnt="5"/>
      <dgm:spPr/>
    </dgm:pt>
    <dgm:pt modelId="{D5EE9B14-66E1-42FD-BD99-438664B479C1}" type="pres">
      <dgm:prSet presAssocID="{630CB15D-FAB6-4089-B799-88F95681F4AF}" presName="hierRoot2" presStyleCnt="0">
        <dgm:presLayoutVars>
          <dgm:hierBranch val="init"/>
        </dgm:presLayoutVars>
      </dgm:prSet>
      <dgm:spPr/>
    </dgm:pt>
    <dgm:pt modelId="{DACC8DC0-3910-4B9D-A7B8-4A8FDFC80227}" type="pres">
      <dgm:prSet presAssocID="{630CB15D-FAB6-4089-B799-88F95681F4AF}" presName="rootComposite" presStyleCnt="0"/>
      <dgm:spPr/>
    </dgm:pt>
    <dgm:pt modelId="{A7E43183-6D74-4639-BA5B-8436622F6985}" type="pres">
      <dgm:prSet presAssocID="{630CB15D-FAB6-4089-B799-88F95681F4AF}" presName="rootText" presStyleLbl="node2" presStyleIdx="3" presStyleCnt="5" custScaleX="148208" custScaleY="317938">
        <dgm:presLayoutVars>
          <dgm:chPref val="3"/>
        </dgm:presLayoutVars>
      </dgm:prSet>
      <dgm:spPr/>
    </dgm:pt>
    <dgm:pt modelId="{9878171B-A522-4537-A119-65D92AB80756}" type="pres">
      <dgm:prSet presAssocID="{630CB15D-FAB6-4089-B799-88F95681F4AF}" presName="rootConnector" presStyleLbl="node2" presStyleIdx="3" presStyleCnt="5"/>
      <dgm:spPr/>
    </dgm:pt>
    <dgm:pt modelId="{4ED986DF-C8A7-4BDB-9A41-6503DE6A0B75}" type="pres">
      <dgm:prSet presAssocID="{630CB15D-FAB6-4089-B799-88F95681F4AF}" presName="hierChild4" presStyleCnt="0"/>
      <dgm:spPr/>
    </dgm:pt>
    <dgm:pt modelId="{85BC806E-60DE-452C-AF16-7AAAE631B065}" type="pres">
      <dgm:prSet presAssocID="{630CB15D-FAB6-4089-B799-88F95681F4AF}" presName="hierChild5" presStyleCnt="0"/>
      <dgm:spPr/>
    </dgm:pt>
    <dgm:pt modelId="{343C0176-C065-4AC2-A34A-E1CED59CDA19}" type="pres">
      <dgm:prSet presAssocID="{68E1EDCF-D242-415D-B289-980E71A8F2E7}" presName="Name37" presStyleLbl="parChTrans1D2" presStyleIdx="4" presStyleCnt="5"/>
      <dgm:spPr/>
    </dgm:pt>
    <dgm:pt modelId="{7F72EF18-9C92-471C-8369-9577A700EFF2}" type="pres">
      <dgm:prSet presAssocID="{5E75F22B-4E3D-4E12-B8FA-69C39EB78B54}" presName="hierRoot2" presStyleCnt="0">
        <dgm:presLayoutVars>
          <dgm:hierBranch val="init"/>
        </dgm:presLayoutVars>
      </dgm:prSet>
      <dgm:spPr/>
    </dgm:pt>
    <dgm:pt modelId="{B1F05AE2-353A-47A9-94C2-0DCD64BAC9E5}" type="pres">
      <dgm:prSet presAssocID="{5E75F22B-4E3D-4E12-B8FA-69C39EB78B54}" presName="rootComposite" presStyleCnt="0"/>
      <dgm:spPr/>
    </dgm:pt>
    <dgm:pt modelId="{6B729610-5077-4753-B3D7-99A79A67CD7B}" type="pres">
      <dgm:prSet presAssocID="{5E75F22B-4E3D-4E12-B8FA-69C39EB78B54}" presName="rootText" presStyleLbl="node2" presStyleIdx="4" presStyleCnt="5" custScaleX="148208" custScaleY="317938">
        <dgm:presLayoutVars>
          <dgm:chPref val="3"/>
        </dgm:presLayoutVars>
      </dgm:prSet>
      <dgm:spPr/>
    </dgm:pt>
    <dgm:pt modelId="{8F38781C-F5FF-4E50-AAA1-EAE09FCAAC56}" type="pres">
      <dgm:prSet presAssocID="{5E75F22B-4E3D-4E12-B8FA-69C39EB78B54}" presName="rootConnector" presStyleLbl="node2" presStyleIdx="4" presStyleCnt="5"/>
      <dgm:spPr/>
    </dgm:pt>
    <dgm:pt modelId="{8AB04E7D-B01B-419B-A244-D670FDF6B889}" type="pres">
      <dgm:prSet presAssocID="{5E75F22B-4E3D-4E12-B8FA-69C39EB78B54}" presName="hierChild4" presStyleCnt="0"/>
      <dgm:spPr/>
    </dgm:pt>
    <dgm:pt modelId="{6927383C-B5AD-4319-974F-A1B5D958EA4C}" type="pres">
      <dgm:prSet presAssocID="{5E75F22B-4E3D-4E12-B8FA-69C39EB78B54}" presName="hierChild5" presStyleCnt="0"/>
      <dgm:spPr/>
    </dgm:pt>
    <dgm:pt modelId="{7BA029EF-3C43-45F5-822D-C76FFAFF2EAA}" type="pres">
      <dgm:prSet presAssocID="{B4B35024-B7B6-421B-8226-FCE2CFA5FA2B}" presName="hierChild3" presStyleCnt="0"/>
      <dgm:spPr/>
    </dgm:pt>
  </dgm:ptLst>
  <dgm:cxnLst>
    <dgm:cxn modelId="{0A56D70D-719C-4DC5-AE6A-C9B5B4125B5E}" type="presOf" srcId="{59BD9FDA-5509-4167-B7BD-3F6AD1230456}" destId="{E57DF288-0E94-4030-BEDB-A3A90877B2A9}" srcOrd="0" destOrd="0" presId="urn:microsoft.com/office/officeart/2005/8/layout/orgChart1"/>
    <dgm:cxn modelId="{AAD78810-2538-416A-8974-9E7763AD045D}" type="presOf" srcId="{69D9F649-5F5A-4089-BC71-4A50DBEE5036}" destId="{01EAA358-3A57-4203-91E7-747C8D20D0DF}" srcOrd="0" destOrd="0" presId="urn:microsoft.com/office/officeart/2005/8/layout/orgChart1"/>
    <dgm:cxn modelId="{D9E10011-EB2C-4728-869D-1F0DA4DD4FD4}" type="presOf" srcId="{5E75F22B-4E3D-4E12-B8FA-69C39EB78B54}" destId="{8F38781C-F5FF-4E50-AAA1-EAE09FCAAC56}" srcOrd="1" destOrd="0" presId="urn:microsoft.com/office/officeart/2005/8/layout/orgChart1"/>
    <dgm:cxn modelId="{D9D0821D-57A1-4922-AC9F-F6D372BEE6A1}" type="presOf" srcId="{E00FD1DF-6688-483C-AB1C-366704724EBE}" destId="{A383ED4B-D8A0-420F-A2E5-72AAF3BCAE49}" srcOrd="1" destOrd="0" presId="urn:microsoft.com/office/officeart/2005/8/layout/orgChart1"/>
    <dgm:cxn modelId="{DBABA93A-06D1-4A0A-B577-6416B71CA3AF}" type="presOf" srcId="{7FC3032F-6DA9-45B3-A1AE-B6CE41EB0E0C}" destId="{BB84C2CB-4BCD-4D16-A5D0-ECF2C7D98A77}" srcOrd="0" destOrd="0" presId="urn:microsoft.com/office/officeart/2005/8/layout/orgChart1"/>
    <dgm:cxn modelId="{F7118D3E-AE52-4395-8177-EFA48EA448D1}" srcId="{B4B35024-B7B6-421B-8226-FCE2CFA5FA2B}" destId="{56C9E6FF-5A7F-44A3-A623-CEEA3D0505F7}" srcOrd="0" destOrd="0" parTransId="{59BD9FDA-5509-4167-B7BD-3F6AD1230456}" sibTransId="{CF900DC5-3722-442A-8B0B-BA96206C44EE}"/>
    <dgm:cxn modelId="{C1A6D340-6DE2-4037-97B7-798968CD4285}" type="presOf" srcId="{69D9F649-5F5A-4089-BC71-4A50DBEE5036}" destId="{4D976AD4-CE40-4EEE-A07A-A0BCF7966F3E}" srcOrd="1" destOrd="0" presId="urn:microsoft.com/office/officeart/2005/8/layout/orgChart1"/>
    <dgm:cxn modelId="{B3640B56-9F72-4263-AF82-32ED9D33867F}" type="presOf" srcId="{E00FD1DF-6688-483C-AB1C-366704724EBE}" destId="{278CA96E-99A8-482C-B6D2-265D2698D90C}" srcOrd="0" destOrd="0" presId="urn:microsoft.com/office/officeart/2005/8/layout/orgChart1"/>
    <dgm:cxn modelId="{01859866-50D8-41F2-8300-57D06A49EFE3}" type="presOf" srcId="{5E75F22B-4E3D-4E12-B8FA-69C39EB78B54}" destId="{6B729610-5077-4753-B3D7-99A79A67CD7B}" srcOrd="0" destOrd="0" presId="urn:microsoft.com/office/officeart/2005/8/layout/orgChart1"/>
    <dgm:cxn modelId="{9E45C576-5202-416C-8E62-955F53B30DE7}" srcId="{B4B35024-B7B6-421B-8226-FCE2CFA5FA2B}" destId="{69D9F649-5F5A-4089-BC71-4A50DBEE5036}" srcOrd="1" destOrd="0" parTransId="{5EE4C2A4-4E12-4611-8928-6F07CA397DC1}" sibTransId="{26ACEB3E-5D6A-4B4A-8282-DB3320242D2E}"/>
    <dgm:cxn modelId="{B3B63B87-F7DD-4CFB-BCCF-E372B3BE0355}" type="presOf" srcId="{130E7702-56F4-4969-9606-BAAE2F232CBE}" destId="{530B86C3-222F-4A69-B3D2-1C35EE524D73}" srcOrd="0" destOrd="0" presId="urn:microsoft.com/office/officeart/2005/8/layout/orgChart1"/>
    <dgm:cxn modelId="{AEFB5588-ECBE-411E-AE2A-4BD3ED7ECB2C}" type="presOf" srcId="{630CB15D-FAB6-4089-B799-88F95681F4AF}" destId="{A7E43183-6D74-4639-BA5B-8436622F6985}" srcOrd="0" destOrd="0" presId="urn:microsoft.com/office/officeart/2005/8/layout/orgChart1"/>
    <dgm:cxn modelId="{2B25178B-63F5-4BA1-BE10-C58732D1DEA7}" type="presOf" srcId="{56C9E6FF-5A7F-44A3-A623-CEEA3D0505F7}" destId="{12AFCC85-74F3-4CDD-AD6A-6E8EA9A6B279}" srcOrd="1" destOrd="0" presId="urn:microsoft.com/office/officeart/2005/8/layout/orgChart1"/>
    <dgm:cxn modelId="{FBE22998-0967-49A8-B091-459D3FC55A65}" type="presOf" srcId="{B4B35024-B7B6-421B-8226-FCE2CFA5FA2B}" destId="{5395D614-5389-4EE7-B83C-CCAAD1AF09C3}" srcOrd="0" destOrd="0" presId="urn:microsoft.com/office/officeart/2005/8/layout/orgChart1"/>
    <dgm:cxn modelId="{FE4F019D-36B5-4C91-B498-591083B47BD2}" type="presOf" srcId="{5EE4C2A4-4E12-4611-8928-6F07CA397DC1}" destId="{D89BF20F-0F12-4246-BC29-D7655F1CFC19}" srcOrd="0" destOrd="0" presId="urn:microsoft.com/office/officeart/2005/8/layout/orgChart1"/>
    <dgm:cxn modelId="{3A3913B6-A4A8-483A-9559-8677005C1E42}" type="presOf" srcId="{56C9E6FF-5A7F-44A3-A623-CEEA3D0505F7}" destId="{BD30F63A-A796-4593-BC5F-E9EE1AAF2A5F}" srcOrd="0" destOrd="0" presId="urn:microsoft.com/office/officeart/2005/8/layout/orgChart1"/>
    <dgm:cxn modelId="{D3FE82CD-864A-47C7-955A-6C1C2E098204}" srcId="{7FC3032F-6DA9-45B3-A1AE-B6CE41EB0E0C}" destId="{B4B35024-B7B6-421B-8226-FCE2CFA5FA2B}" srcOrd="0" destOrd="0" parTransId="{ED4B0E2E-5973-40EB-A843-8E01DE6AB3E0}" sibTransId="{C5AD231F-AB09-4DD6-820D-D4609680AE0C}"/>
    <dgm:cxn modelId="{C9715ACE-8766-4E39-BF71-9C53E9CB4B00}" type="presOf" srcId="{630CB15D-FAB6-4089-B799-88F95681F4AF}" destId="{9878171B-A522-4537-A119-65D92AB80756}" srcOrd="1" destOrd="0" presId="urn:microsoft.com/office/officeart/2005/8/layout/orgChart1"/>
    <dgm:cxn modelId="{92AF9CCE-5D41-4DEC-9833-8F1879396C87}" type="presOf" srcId="{68E1EDCF-D242-415D-B289-980E71A8F2E7}" destId="{343C0176-C065-4AC2-A34A-E1CED59CDA19}" srcOrd="0" destOrd="0" presId="urn:microsoft.com/office/officeart/2005/8/layout/orgChart1"/>
    <dgm:cxn modelId="{AECF6ED5-FAB4-40E0-A137-52FD0B94DE5C}" type="presOf" srcId="{B4B35024-B7B6-421B-8226-FCE2CFA5FA2B}" destId="{6629BCE4-89C8-4EC1-8094-345BA501DF89}" srcOrd="1" destOrd="0" presId="urn:microsoft.com/office/officeart/2005/8/layout/orgChart1"/>
    <dgm:cxn modelId="{C0212CD8-BCA6-4911-ACB4-14350C708DB0}" srcId="{B4B35024-B7B6-421B-8226-FCE2CFA5FA2B}" destId="{630CB15D-FAB6-4089-B799-88F95681F4AF}" srcOrd="3" destOrd="0" parTransId="{82876CA3-E740-4C9B-AF98-605BB32F7C0F}" sibTransId="{D477638D-9599-42EA-8475-CA05A81A0C80}"/>
    <dgm:cxn modelId="{C84348F1-C0AB-46D7-845F-9659787B56BF}" srcId="{B4B35024-B7B6-421B-8226-FCE2CFA5FA2B}" destId="{5E75F22B-4E3D-4E12-B8FA-69C39EB78B54}" srcOrd="4" destOrd="0" parTransId="{68E1EDCF-D242-415D-B289-980E71A8F2E7}" sibTransId="{BB0DA99B-5602-49B1-9037-403214757C54}"/>
    <dgm:cxn modelId="{C34B80F5-4921-4998-8E8A-2FC230540D18}" srcId="{B4B35024-B7B6-421B-8226-FCE2CFA5FA2B}" destId="{E00FD1DF-6688-483C-AB1C-366704724EBE}" srcOrd="2" destOrd="0" parTransId="{130E7702-56F4-4969-9606-BAAE2F232CBE}" sibTransId="{7653B352-E5BF-47B9-904A-F55F10C78134}"/>
    <dgm:cxn modelId="{930C97F8-5774-4FDD-A1D0-90411DF5370D}" type="presOf" srcId="{82876CA3-E740-4C9B-AF98-605BB32F7C0F}" destId="{B3CA84AC-BBFD-4EF5-B556-24B0A2059DCD}" srcOrd="0" destOrd="0" presId="urn:microsoft.com/office/officeart/2005/8/layout/orgChart1"/>
    <dgm:cxn modelId="{B8275628-7716-4177-AF4D-D02DAAAA1314}" type="presParOf" srcId="{BB84C2CB-4BCD-4D16-A5D0-ECF2C7D98A77}" destId="{A0FC0FAA-5604-460E-AD30-A267E846E86B}" srcOrd="0" destOrd="0" presId="urn:microsoft.com/office/officeart/2005/8/layout/orgChart1"/>
    <dgm:cxn modelId="{6BBE1EE7-486C-4647-BBAD-30DC03B034F5}" type="presParOf" srcId="{A0FC0FAA-5604-460E-AD30-A267E846E86B}" destId="{D17B8D9E-8E36-44DD-B144-4E70164C0380}" srcOrd="0" destOrd="0" presId="urn:microsoft.com/office/officeart/2005/8/layout/orgChart1"/>
    <dgm:cxn modelId="{7D19DB96-DF77-473D-97C4-71D161491FC3}" type="presParOf" srcId="{D17B8D9E-8E36-44DD-B144-4E70164C0380}" destId="{5395D614-5389-4EE7-B83C-CCAAD1AF09C3}" srcOrd="0" destOrd="0" presId="urn:microsoft.com/office/officeart/2005/8/layout/orgChart1"/>
    <dgm:cxn modelId="{C4A68EF1-E192-46DB-B30D-7E7E2E822EEC}" type="presParOf" srcId="{D17B8D9E-8E36-44DD-B144-4E70164C0380}" destId="{6629BCE4-89C8-4EC1-8094-345BA501DF89}" srcOrd="1" destOrd="0" presId="urn:microsoft.com/office/officeart/2005/8/layout/orgChart1"/>
    <dgm:cxn modelId="{6085AF08-2AD1-4E7B-99A9-F10FB6578FD7}" type="presParOf" srcId="{A0FC0FAA-5604-460E-AD30-A267E846E86B}" destId="{C24B2548-5A43-4347-B5C2-8D34505E7EBF}" srcOrd="1" destOrd="0" presId="urn:microsoft.com/office/officeart/2005/8/layout/orgChart1"/>
    <dgm:cxn modelId="{F3DCBA75-1D1F-484F-8071-4B067311C2F5}" type="presParOf" srcId="{C24B2548-5A43-4347-B5C2-8D34505E7EBF}" destId="{E57DF288-0E94-4030-BEDB-A3A90877B2A9}" srcOrd="0" destOrd="0" presId="urn:microsoft.com/office/officeart/2005/8/layout/orgChart1"/>
    <dgm:cxn modelId="{30F82EE8-1950-4DCA-8C88-D392B3CFBF32}" type="presParOf" srcId="{C24B2548-5A43-4347-B5C2-8D34505E7EBF}" destId="{C8F6F292-8D77-4F36-BE1E-9854FA3B18F4}" srcOrd="1" destOrd="0" presId="urn:microsoft.com/office/officeart/2005/8/layout/orgChart1"/>
    <dgm:cxn modelId="{84407D7F-6A16-45FB-8A39-D845D6FE37A4}" type="presParOf" srcId="{C8F6F292-8D77-4F36-BE1E-9854FA3B18F4}" destId="{CE46AB74-7EDA-40AB-9DA4-BE5D73106708}" srcOrd="0" destOrd="0" presId="urn:microsoft.com/office/officeart/2005/8/layout/orgChart1"/>
    <dgm:cxn modelId="{ABF348BB-0F44-4EE6-905E-ED7CE875E218}" type="presParOf" srcId="{CE46AB74-7EDA-40AB-9DA4-BE5D73106708}" destId="{BD30F63A-A796-4593-BC5F-E9EE1AAF2A5F}" srcOrd="0" destOrd="0" presId="urn:microsoft.com/office/officeart/2005/8/layout/orgChart1"/>
    <dgm:cxn modelId="{30BDE60E-AEB4-4CD7-9C35-3F5201A79B68}" type="presParOf" srcId="{CE46AB74-7EDA-40AB-9DA4-BE5D73106708}" destId="{12AFCC85-74F3-4CDD-AD6A-6E8EA9A6B279}" srcOrd="1" destOrd="0" presId="urn:microsoft.com/office/officeart/2005/8/layout/orgChart1"/>
    <dgm:cxn modelId="{8823BC0E-C277-4B78-8F2F-D8120BC1AE41}" type="presParOf" srcId="{C8F6F292-8D77-4F36-BE1E-9854FA3B18F4}" destId="{2ADE6C38-4479-48B2-9A45-EEFEDB35ACCB}" srcOrd="1" destOrd="0" presId="urn:microsoft.com/office/officeart/2005/8/layout/orgChart1"/>
    <dgm:cxn modelId="{CA9B9AB3-7F4D-4DF4-B18D-9A9AE775B0C5}" type="presParOf" srcId="{C8F6F292-8D77-4F36-BE1E-9854FA3B18F4}" destId="{27594E28-7189-4E5E-8C5E-D9530EC6FF16}" srcOrd="2" destOrd="0" presId="urn:microsoft.com/office/officeart/2005/8/layout/orgChart1"/>
    <dgm:cxn modelId="{E25742DE-CCC2-47AC-8711-C6CB51FB3F51}" type="presParOf" srcId="{C24B2548-5A43-4347-B5C2-8D34505E7EBF}" destId="{D89BF20F-0F12-4246-BC29-D7655F1CFC19}" srcOrd="2" destOrd="0" presId="urn:microsoft.com/office/officeart/2005/8/layout/orgChart1"/>
    <dgm:cxn modelId="{A071D394-5335-4FFA-9035-0CC131549A2D}" type="presParOf" srcId="{C24B2548-5A43-4347-B5C2-8D34505E7EBF}" destId="{5902D7D1-4E79-4420-AB33-919C2A1F0E9E}" srcOrd="3" destOrd="0" presId="urn:microsoft.com/office/officeart/2005/8/layout/orgChart1"/>
    <dgm:cxn modelId="{17317842-5430-496A-B2EE-B2AE2E326C59}" type="presParOf" srcId="{5902D7D1-4E79-4420-AB33-919C2A1F0E9E}" destId="{5C747382-35CB-456C-A8DB-243DEFBA94D7}" srcOrd="0" destOrd="0" presId="urn:microsoft.com/office/officeart/2005/8/layout/orgChart1"/>
    <dgm:cxn modelId="{4E65DBB1-D933-4D6A-8B84-BF228424F804}" type="presParOf" srcId="{5C747382-35CB-456C-A8DB-243DEFBA94D7}" destId="{01EAA358-3A57-4203-91E7-747C8D20D0DF}" srcOrd="0" destOrd="0" presId="urn:microsoft.com/office/officeart/2005/8/layout/orgChart1"/>
    <dgm:cxn modelId="{811DB29B-4707-40E1-9BE9-3B19DA563E99}" type="presParOf" srcId="{5C747382-35CB-456C-A8DB-243DEFBA94D7}" destId="{4D976AD4-CE40-4EEE-A07A-A0BCF7966F3E}" srcOrd="1" destOrd="0" presId="urn:microsoft.com/office/officeart/2005/8/layout/orgChart1"/>
    <dgm:cxn modelId="{51CBB2D4-FDD1-4797-9EC6-E72E668BFD2D}" type="presParOf" srcId="{5902D7D1-4E79-4420-AB33-919C2A1F0E9E}" destId="{7D8E7423-EBFF-4141-AF45-CDE8C7BBC9A5}" srcOrd="1" destOrd="0" presId="urn:microsoft.com/office/officeart/2005/8/layout/orgChart1"/>
    <dgm:cxn modelId="{14D25CAC-07C1-4487-8427-5A25206D76D2}" type="presParOf" srcId="{5902D7D1-4E79-4420-AB33-919C2A1F0E9E}" destId="{F8CF47F7-9AFC-4229-9336-0F46E63D6135}" srcOrd="2" destOrd="0" presId="urn:microsoft.com/office/officeart/2005/8/layout/orgChart1"/>
    <dgm:cxn modelId="{75E49D5A-EB23-44D1-AA46-3C028008F329}" type="presParOf" srcId="{C24B2548-5A43-4347-B5C2-8D34505E7EBF}" destId="{530B86C3-222F-4A69-B3D2-1C35EE524D73}" srcOrd="4" destOrd="0" presId="urn:microsoft.com/office/officeart/2005/8/layout/orgChart1"/>
    <dgm:cxn modelId="{9C67E246-A111-47DD-96FC-2721577CDD57}" type="presParOf" srcId="{C24B2548-5A43-4347-B5C2-8D34505E7EBF}" destId="{1D484709-6234-4439-8AEE-C75C3598E96D}" srcOrd="5" destOrd="0" presId="urn:microsoft.com/office/officeart/2005/8/layout/orgChart1"/>
    <dgm:cxn modelId="{E15E3D10-CB1A-4F88-BF4C-BB532910B96A}" type="presParOf" srcId="{1D484709-6234-4439-8AEE-C75C3598E96D}" destId="{61710C59-97DD-4E5F-AA62-BC69A6C0579A}" srcOrd="0" destOrd="0" presId="urn:microsoft.com/office/officeart/2005/8/layout/orgChart1"/>
    <dgm:cxn modelId="{224FCD23-3A8D-4EA3-8E01-B8D9302E4F92}" type="presParOf" srcId="{61710C59-97DD-4E5F-AA62-BC69A6C0579A}" destId="{278CA96E-99A8-482C-B6D2-265D2698D90C}" srcOrd="0" destOrd="0" presId="urn:microsoft.com/office/officeart/2005/8/layout/orgChart1"/>
    <dgm:cxn modelId="{F2BCCE90-EA6A-4FB4-B76A-F672F1764CEA}" type="presParOf" srcId="{61710C59-97DD-4E5F-AA62-BC69A6C0579A}" destId="{A383ED4B-D8A0-420F-A2E5-72AAF3BCAE49}" srcOrd="1" destOrd="0" presId="urn:microsoft.com/office/officeart/2005/8/layout/orgChart1"/>
    <dgm:cxn modelId="{FF3E4248-4800-443D-9929-0E6A85F425E5}" type="presParOf" srcId="{1D484709-6234-4439-8AEE-C75C3598E96D}" destId="{2A5AB4C3-9551-4AF2-8120-6C281EA5ED60}" srcOrd="1" destOrd="0" presId="urn:microsoft.com/office/officeart/2005/8/layout/orgChart1"/>
    <dgm:cxn modelId="{D7BBB44E-955B-484A-BF8B-4C5DF8B88F04}" type="presParOf" srcId="{1D484709-6234-4439-8AEE-C75C3598E96D}" destId="{EB106E93-4BF4-4517-9EFC-044E465F5CE2}" srcOrd="2" destOrd="0" presId="urn:microsoft.com/office/officeart/2005/8/layout/orgChart1"/>
    <dgm:cxn modelId="{92715984-0C39-4B49-95E5-2D1E7B2E83E3}" type="presParOf" srcId="{C24B2548-5A43-4347-B5C2-8D34505E7EBF}" destId="{B3CA84AC-BBFD-4EF5-B556-24B0A2059DCD}" srcOrd="6" destOrd="0" presId="urn:microsoft.com/office/officeart/2005/8/layout/orgChart1"/>
    <dgm:cxn modelId="{12A28203-B466-4F1C-950B-DD59C8748D2E}" type="presParOf" srcId="{C24B2548-5A43-4347-B5C2-8D34505E7EBF}" destId="{D5EE9B14-66E1-42FD-BD99-438664B479C1}" srcOrd="7" destOrd="0" presId="urn:microsoft.com/office/officeart/2005/8/layout/orgChart1"/>
    <dgm:cxn modelId="{E7262E5F-73F5-43F8-851A-AE26CCC1E11B}" type="presParOf" srcId="{D5EE9B14-66E1-42FD-BD99-438664B479C1}" destId="{DACC8DC0-3910-4B9D-A7B8-4A8FDFC80227}" srcOrd="0" destOrd="0" presId="urn:microsoft.com/office/officeart/2005/8/layout/orgChart1"/>
    <dgm:cxn modelId="{F189034A-A87B-40C4-9522-C931145D5F94}" type="presParOf" srcId="{DACC8DC0-3910-4B9D-A7B8-4A8FDFC80227}" destId="{A7E43183-6D74-4639-BA5B-8436622F6985}" srcOrd="0" destOrd="0" presId="urn:microsoft.com/office/officeart/2005/8/layout/orgChart1"/>
    <dgm:cxn modelId="{05B048D3-DDE6-44AC-96EC-34D0315F264E}" type="presParOf" srcId="{DACC8DC0-3910-4B9D-A7B8-4A8FDFC80227}" destId="{9878171B-A522-4537-A119-65D92AB80756}" srcOrd="1" destOrd="0" presId="urn:microsoft.com/office/officeart/2005/8/layout/orgChart1"/>
    <dgm:cxn modelId="{F81F8CE4-D4D6-4921-AFBF-7243433C4582}" type="presParOf" srcId="{D5EE9B14-66E1-42FD-BD99-438664B479C1}" destId="{4ED986DF-C8A7-4BDB-9A41-6503DE6A0B75}" srcOrd="1" destOrd="0" presId="urn:microsoft.com/office/officeart/2005/8/layout/orgChart1"/>
    <dgm:cxn modelId="{8C2C1AE5-7451-44DF-B74A-CD572B352C2F}" type="presParOf" srcId="{D5EE9B14-66E1-42FD-BD99-438664B479C1}" destId="{85BC806E-60DE-452C-AF16-7AAAE631B065}" srcOrd="2" destOrd="0" presId="urn:microsoft.com/office/officeart/2005/8/layout/orgChart1"/>
    <dgm:cxn modelId="{3DD536F1-DC93-48D6-A671-22BD05DD0F0D}" type="presParOf" srcId="{C24B2548-5A43-4347-B5C2-8D34505E7EBF}" destId="{343C0176-C065-4AC2-A34A-E1CED59CDA19}" srcOrd="8" destOrd="0" presId="urn:microsoft.com/office/officeart/2005/8/layout/orgChart1"/>
    <dgm:cxn modelId="{4616C2A0-0A4A-4EC0-9462-66B9D25D09BF}" type="presParOf" srcId="{C24B2548-5A43-4347-B5C2-8D34505E7EBF}" destId="{7F72EF18-9C92-471C-8369-9577A700EFF2}" srcOrd="9" destOrd="0" presId="urn:microsoft.com/office/officeart/2005/8/layout/orgChart1"/>
    <dgm:cxn modelId="{FCACC279-7407-4BA1-A717-12E75977361F}" type="presParOf" srcId="{7F72EF18-9C92-471C-8369-9577A700EFF2}" destId="{B1F05AE2-353A-47A9-94C2-0DCD64BAC9E5}" srcOrd="0" destOrd="0" presId="urn:microsoft.com/office/officeart/2005/8/layout/orgChart1"/>
    <dgm:cxn modelId="{B6F266B8-8C4D-4D18-B48D-26FC9E091765}" type="presParOf" srcId="{B1F05AE2-353A-47A9-94C2-0DCD64BAC9E5}" destId="{6B729610-5077-4753-B3D7-99A79A67CD7B}" srcOrd="0" destOrd="0" presId="urn:microsoft.com/office/officeart/2005/8/layout/orgChart1"/>
    <dgm:cxn modelId="{41713103-FC0C-4809-B8BB-92CF08D81FDB}" type="presParOf" srcId="{B1F05AE2-353A-47A9-94C2-0DCD64BAC9E5}" destId="{8F38781C-F5FF-4E50-AAA1-EAE09FCAAC56}" srcOrd="1" destOrd="0" presId="urn:microsoft.com/office/officeart/2005/8/layout/orgChart1"/>
    <dgm:cxn modelId="{3FC7E483-E52E-454B-8728-2E1612BABF67}" type="presParOf" srcId="{7F72EF18-9C92-471C-8369-9577A700EFF2}" destId="{8AB04E7D-B01B-419B-A244-D670FDF6B889}" srcOrd="1" destOrd="0" presId="urn:microsoft.com/office/officeart/2005/8/layout/orgChart1"/>
    <dgm:cxn modelId="{10B70D20-62B5-44BB-AA26-88C6476EA774}" type="presParOf" srcId="{7F72EF18-9C92-471C-8369-9577A700EFF2}" destId="{6927383C-B5AD-4319-974F-A1B5D958EA4C}" srcOrd="2" destOrd="0" presId="urn:microsoft.com/office/officeart/2005/8/layout/orgChart1"/>
    <dgm:cxn modelId="{C5F4533E-EED2-4943-A644-41332DEAD78E}" type="presParOf" srcId="{A0FC0FAA-5604-460E-AD30-A267E846E86B}" destId="{7BA029EF-3C43-45F5-822D-C76FFAFF2EA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3980BB-83A2-44FC-8C69-3EF52653EF5F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3DFD4E-26B8-46CD-AF36-1DD7741AD6B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1600" b="1" u="sng" dirty="0"/>
            <a:t>THE PROJECT</a:t>
          </a:r>
        </a:p>
      </dgm:t>
    </dgm:pt>
    <dgm:pt modelId="{027C7E2D-9900-462D-8BCD-C56174386277}" type="parTrans" cxnId="{73B77A63-0CE5-4CDC-9874-F488EFEB0F6A}">
      <dgm:prSet/>
      <dgm:spPr/>
      <dgm:t>
        <a:bodyPr/>
        <a:lstStyle/>
        <a:p>
          <a:endParaRPr lang="en-US"/>
        </a:p>
      </dgm:t>
    </dgm:pt>
    <dgm:pt modelId="{12700115-500C-4123-8703-9416D141A350}" type="sibTrans" cxnId="{73B77A63-0CE5-4CDC-9874-F488EFEB0F6A}">
      <dgm:prSet/>
      <dgm:spPr/>
      <dgm:t>
        <a:bodyPr/>
        <a:lstStyle/>
        <a:p>
          <a:endParaRPr lang="en-US"/>
        </a:p>
      </dgm:t>
    </dgm:pt>
    <dgm:pt modelId="{6DCAD00C-F05D-45FF-8384-94412E61D164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b="0" dirty="0"/>
            <a:t>Early development</a:t>
          </a:r>
        </a:p>
      </dgm:t>
    </dgm:pt>
    <dgm:pt modelId="{D413BCD6-40AE-4D7E-BEB1-653FB8615ABF}" type="parTrans" cxnId="{A7AB874A-4C63-4595-8554-22368EDA2421}">
      <dgm:prSet/>
      <dgm:spPr/>
      <dgm:t>
        <a:bodyPr/>
        <a:lstStyle/>
        <a:p>
          <a:endParaRPr lang="en-US"/>
        </a:p>
      </dgm:t>
    </dgm:pt>
    <dgm:pt modelId="{9948120E-1C9C-4599-9AA0-92F5290A2043}" type="sibTrans" cxnId="{A7AB874A-4C63-4595-8554-22368EDA2421}">
      <dgm:prSet/>
      <dgm:spPr/>
      <dgm:t>
        <a:bodyPr/>
        <a:lstStyle/>
        <a:p>
          <a:endParaRPr lang="en-US"/>
        </a:p>
      </dgm:t>
    </dgm:pt>
    <dgm:pt modelId="{307EA267-B327-4EC8-BFF0-C4BB0303C95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/>
            <a:t>Structural integration and implementation</a:t>
          </a:r>
        </a:p>
      </dgm:t>
    </dgm:pt>
    <dgm:pt modelId="{4CE981B7-6613-4AB8-8861-8C09EC5F683F}" type="parTrans" cxnId="{927D8034-A6DF-4760-BDD9-F12ECE5B3F01}">
      <dgm:prSet/>
      <dgm:spPr/>
      <dgm:t>
        <a:bodyPr/>
        <a:lstStyle/>
        <a:p>
          <a:endParaRPr lang="en-US"/>
        </a:p>
      </dgm:t>
    </dgm:pt>
    <dgm:pt modelId="{A7B3C16C-2AA9-423A-AB50-02C3027BA15A}" type="sibTrans" cxnId="{927D8034-A6DF-4760-BDD9-F12ECE5B3F01}">
      <dgm:prSet/>
      <dgm:spPr/>
      <dgm:t>
        <a:bodyPr/>
        <a:lstStyle/>
        <a:p>
          <a:endParaRPr lang="en-US"/>
        </a:p>
      </dgm:t>
    </dgm:pt>
    <dgm:pt modelId="{4EF45932-7091-47CC-88AA-84171C86AD71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FINAL DESIGN </a:t>
          </a:r>
          <a:br>
            <a:rPr lang="en-US" sz="1600" b="1" u="sng" dirty="0"/>
          </a:br>
          <a:r>
            <a:rPr lang="en-US" sz="1600" b="1" u="sng" dirty="0"/>
            <a:t>AND ASSEMBLY</a:t>
          </a:r>
        </a:p>
      </dgm:t>
    </dgm:pt>
    <dgm:pt modelId="{301C5828-7DF5-4042-8A99-C6F81A9AE230}" type="parTrans" cxnId="{77F15094-626A-41D4-9710-CFB93A2776E5}">
      <dgm:prSet/>
      <dgm:spPr/>
      <dgm:t>
        <a:bodyPr/>
        <a:lstStyle/>
        <a:p>
          <a:endParaRPr lang="en-US"/>
        </a:p>
      </dgm:t>
    </dgm:pt>
    <dgm:pt modelId="{ED696C9D-BE6D-4DC7-8C16-35DDAA19C7F1}" type="sibTrans" cxnId="{77F15094-626A-41D4-9710-CFB93A2776E5}">
      <dgm:prSet/>
      <dgm:spPr/>
      <dgm:t>
        <a:bodyPr/>
        <a:lstStyle/>
        <a:p>
          <a:endParaRPr lang="en-US"/>
        </a:p>
      </dgm:t>
    </dgm:pt>
    <dgm:pt modelId="{33EEF80A-7DE0-4995-A658-1DF97914D20E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Final panel design </a:t>
          </a:r>
        </a:p>
      </dgm:t>
    </dgm:pt>
    <dgm:pt modelId="{B4745767-8CF8-4111-BE5B-E238E17D9CF5}" type="parTrans" cxnId="{73988353-9B67-4DFE-BDB0-33DD7C2BD534}">
      <dgm:prSet/>
      <dgm:spPr/>
      <dgm:t>
        <a:bodyPr/>
        <a:lstStyle/>
        <a:p>
          <a:endParaRPr lang="en-US"/>
        </a:p>
      </dgm:t>
    </dgm:pt>
    <dgm:pt modelId="{E2429E5D-5782-468C-9829-CBF035D2F692}" type="sibTrans" cxnId="{73988353-9B67-4DFE-BDB0-33DD7C2BD534}">
      <dgm:prSet/>
      <dgm:spPr/>
      <dgm:t>
        <a:bodyPr/>
        <a:lstStyle/>
        <a:p>
          <a:endParaRPr lang="en-US"/>
        </a:p>
      </dgm:t>
    </dgm:pt>
    <dgm:pt modelId="{C7D10C96-5E9C-48A8-8598-0D00D5B6CF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Assembling procedure</a:t>
          </a:r>
        </a:p>
      </dgm:t>
    </dgm:pt>
    <dgm:pt modelId="{A00B3A1B-D340-4B91-AB72-B12166E44FDA}" type="parTrans" cxnId="{93E87EBE-73B4-4ECA-9E95-E8F514ADEA2E}">
      <dgm:prSet/>
      <dgm:spPr/>
      <dgm:t>
        <a:bodyPr/>
        <a:lstStyle/>
        <a:p>
          <a:endParaRPr lang="en-US"/>
        </a:p>
      </dgm:t>
    </dgm:pt>
    <dgm:pt modelId="{E9C3A1C5-CFAF-4480-894A-7DFD685D2013}" type="sibTrans" cxnId="{93E87EBE-73B4-4ECA-9E95-E8F514ADEA2E}">
      <dgm:prSet/>
      <dgm:spPr/>
      <dgm:t>
        <a:bodyPr/>
        <a:lstStyle/>
        <a:p>
          <a:endParaRPr lang="en-US"/>
        </a:p>
      </dgm:t>
    </dgm:pt>
    <dgm:pt modelId="{DDD8FAA0-181D-41E7-84FF-C6C45EAE833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600" b="1" u="sng" dirty="0"/>
            <a:t>PROTOTYPING</a:t>
          </a:r>
          <a:endParaRPr lang="en-US" sz="2100" b="1" u="sng" dirty="0"/>
        </a:p>
      </dgm:t>
    </dgm:pt>
    <dgm:pt modelId="{30084CE0-1000-45C1-B787-1A603913B5BD}" type="parTrans" cxnId="{62DF2E51-6F0C-41C7-92C1-A6624ABA834F}">
      <dgm:prSet/>
      <dgm:spPr/>
      <dgm:t>
        <a:bodyPr/>
        <a:lstStyle/>
        <a:p>
          <a:endParaRPr lang="en-US"/>
        </a:p>
      </dgm:t>
    </dgm:pt>
    <dgm:pt modelId="{C23891D5-2BC7-4F89-9A35-54F883C276C2}" type="sibTrans" cxnId="{62DF2E51-6F0C-41C7-92C1-A6624ABA834F}">
      <dgm:prSet/>
      <dgm:spPr/>
      <dgm:t>
        <a:bodyPr/>
        <a:lstStyle/>
        <a:p>
          <a:endParaRPr lang="en-US"/>
        </a:p>
      </dgm:t>
    </dgm:pt>
    <dgm:pt modelId="{419C1C14-E0FE-4051-BE19-0FBF5E7871D0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Challenges</a:t>
          </a:r>
        </a:p>
      </dgm:t>
    </dgm:pt>
    <dgm:pt modelId="{FF42305D-1E21-4EF1-9DEC-A7B5C64C9A9E}" type="parTrans" cxnId="{2BDDDD5C-FA6F-4158-9A62-EB25BC6EB534}">
      <dgm:prSet/>
      <dgm:spPr/>
      <dgm:t>
        <a:bodyPr/>
        <a:lstStyle/>
        <a:p>
          <a:endParaRPr lang="en-US"/>
        </a:p>
      </dgm:t>
    </dgm:pt>
    <dgm:pt modelId="{21198986-9945-4272-A77F-D908747C98D4}" type="sibTrans" cxnId="{2BDDDD5C-FA6F-4158-9A62-EB25BC6EB534}">
      <dgm:prSet/>
      <dgm:spPr/>
      <dgm:t>
        <a:bodyPr/>
        <a:lstStyle/>
        <a:p>
          <a:endParaRPr lang="en-US"/>
        </a:p>
      </dgm:t>
    </dgm:pt>
    <dgm:pt modelId="{5B5396EF-347A-4CC4-84B2-4BFC52927716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b="1" u="sng" dirty="0"/>
            <a:t>INTRODUCTION</a:t>
          </a:r>
        </a:p>
      </dgm:t>
    </dgm:pt>
    <dgm:pt modelId="{725FD2F6-651A-4F4D-958F-DC4BBFB24842}" type="parTrans" cxnId="{EC7B4E2E-B1CF-4E72-919A-B67BC801A810}">
      <dgm:prSet/>
      <dgm:spPr/>
      <dgm:t>
        <a:bodyPr/>
        <a:lstStyle/>
        <a:p>
          <a:endParaRPr lang="en-US"/>
        </a:p>
      </dgm:t>
    </dgm:pt>
    <dgm:pt modelId="{60E364FC-32EE-47D9-BE54-36C9D55CB734}" type="sibTrans" cxnId="{EC7B4E2E-B1CF-4E72-919A-B67BC801A810}">
      <dgm:prSet/>
      <dgm:spPr/>
      <dgm:t>
        <a:bodyPr/>
        <a:lstStyle/>
        <a:p>
          <a:endParaRPr lang="en-US"/>
        </a:p>
      </dgm:t>
    </dgm:pt>
    <dgm:pt modelId="{134E2AD3-A549-4445-AA67-AF57A365FEDB}" type="pres">
      <dgm:prSet presAssocID="{B43980BB-83A2-44FC-8C69-3EF52653EF5F}" presName="Name0" presStyleCnt="0">
        <dgm:presLayoutVars>
          <dgm:resizeHandles/>
        </dgm:presLayoutVars>
      </dgm:prSet>
      <dgm:spPr/>
    </dgm:pt>
    <dgm:pt modelId="{1F85E858-3854-4869-8CEE-0A30AA20CF8E}" type="pres">
      <dgm:prSet presAssocID="{5B5396EF-347A-4CC4-84B2-4BFC52927716}" presName="text" presStyleLbl="node1" presStyleIdx="0" presStyleCnt="9" custScaleX="241854" custScaleY="90039" custLinFactNeighborX="-15152" custLinFactNeighborY="47680">
        <dgm:presLayoutVars>
          <dgm:bulletEnabled val="1"/>
        </dgm:presLayoutVars>
      </dgm:prSet>
      <dgm:spPr/>
    </dgm:pt>
    <dgm:pt modelId="{7DE9F0A6-9E0F-460B-9611-10A5FE09F169}" type="pres">
      <dgm:prSet presAssocID="{60E364FC-32EE-47D9-BE54-36C9D55CB734}" presName="space" presStyleCnt="0"/>
      <dgm:spPr/>
    </dgm:pt>
    <dgm:pt modelId="{FD62CB5A-B18E-4556-9605-424E8371F7B4}" type="pres">
      <dgm:prSet presAssocID="{003DFD4E-26B8-46CD-AF36-1DD7741AD6B1}" presName="text" presStyleLbl="node1" presStyleIdx="1" presStyleCnt="9" custScaleX="229066" custScaleY="90039" custLinFactNeighborX="-15152" custLinFactNeighborY="47680">
        <dgm:presLayoutVars>
          <dgm:bulletEnabled val="1"/>
        </dgm:presLayoutVars>
      </dgm:prSet>
      <dgm:spPr/>
    </dgm:pt>
    <dgm:pt modelId="{A9519052-215A-4AAB-B629-39FBAB9BC8F0}" type="pres">
      <dgm:prSet presAssocID="{12700115-500C-4123-8703-9416D141A350}" presName="space" presStyleCnt="0"/>
      <dgm:spPr/>
    </dgm:pt>
    <dgm:pt modelId="{E28AFC26-E988-4525-9F0B-10CD4EB009E4}" type="pres">
      <dgm:prSet presAssocID="{6DCAD00C-F05D-45FF-8384-94412E61D164}" presName="text" presStyleLbl="node1" presStyleIdx="2" presStyleCnt="9" custScaleX="167403" custScaleY="54140" custLinFactNeighborX="-10250">
        <dgm:presLayoutVars>
          <dgm:bulletEnabled val="1"/>
        </dgm:presLayoutVars>
      </dgm:prSet>
      <dgm:spPr/>
    </dgm:pt>
    <dgm:pt modelId="{954818DC-74AB-483C-BA0E-90522F1C677A}" type="pres">
      <dgm:prSet presAssocID="{9948120E-1C9C-4599-9AA0-92F5290A2043}" presName="space" presStyleCnt="0"/>
      <dgm:spPr/>
    </dgm:pt>
    <dgm:pt modelId="{A6065C3B-4947-435F-B55E-17736CF1BA33}" type="pres">
      <dgm:prSet presAssocID="{307EA267-B327-4EC8-BFF0-C4BB0303C95B}" presName="text" presStyleLbl="node1" presStyleIdx="3" presStyleCnt="9" custScaleX="140010" custScaleY="54140" custLinFactNeighborX="-11795">
        <dgm:presLayoutVars>
          <dgm:bulletEnabled val="1"/>
        </dgm:presLayoutVars>
      </dgm:prSet>
      <dgm:spPr/>
    </dgm:pt>
    <dgm:pt modelId="{AE2047E4-777F-4327-992A-535D48D3ED2E}" type="pres">
      <dgm:prSet presAssocID="{A7B3C16C-2AA9-423A-AB50-02C3027BA15A}" presName="space" presStyleCnt="0"/>
      <dgm:spPr/>
    </dgm:pt>
    <dgm:pt modelId="{8B918A64-6C28-49AC-B754-0281F822C64A}" type="pres">
      <dgm:prSet presAssocID="{419C1C14-E0FE-4051-BE19-0FBF5E7871D0}" presName="text" presStyleLbl="node1" presStyleIdx="4" presStyleCnt="9" custScaleX="240642" custScaleY="54140" custLinFactNeighborX="-13606">
        <dgm:presLayoutVars>
          <dgm:bulletEnabled val="1"/>
        </dgm:presLayoutVars>
      </dgm:prSet>
      <dgm:spPr/>
    </dgm:pt>
    <dgm:pt modelId="{97CE6D5F-0BDF-456E-99DF-535C61027AE9}" type="pres">
      <dgm:prSet presAssocID="{21198986-9945-4272-A77F-D908747C98D4}" presName="space" presStyleCnt="0"/>
      <dgm:spPr/>
    </dgm:pt>
    <dgm:pt modelId="{D2B53DB9-952A-466C-9B39-C98C489E6D13}" type="pres">
      <dgm:prSet presAssocID="{4EF45932-7091-47CC-88AA-84171C86AD71}" presName="text" presStyleLbl="node1" presStyleIdx="5" presStyleCnt="9" custScaleX="137439" custScaleY="90039" custLinFactNeighborX="-9400">
        <dgm:presLayoutVars>
          <dgm:bulletEnabled val="1"/>
        </dgm:presLayoutVars>
      </dgm:prSet>
      <dgm:spPr/>
    </dgm:pt>
    <dgm:pt modelId="{37735971-2681-42C8-A92B-150131259E97}" type="pres">
      <dgm:prSet presAssocID="{ED696C9D-BE6D-4DC7-8C16-35DDAA19C7F1}" presName="space" presStyleCnt="0"/>
      <dgm:spPr/>
    </dgm:pt>
    <dgm:pt modelId="{863CF3D3-02B4-4BC6-AF14-9F5EE628EE74}" type="pres">
      <dgm:prSet presAssocID="{33EEF80A-7DE0-4995-A658-1DF97914D20E}" presName="text" presStyleLbl="node1" presStyleIdx="6" presStyleCnt="9" custScaleX="253178" custScaleY="54140" custLinFactNeighborX="-23095">
        <dgm:presLayoutVars>
          <dgm:bulletEnabled val="1"/>
        </dgm:presLayoutVars>
      </dgm:prSet>
      <dgm:spPr/>
    </dgm:pt>
    <dgm:pt modelId="{A09A4CC4-CD7D-46E8-8EA1-E142E37531B5}" type="pres">
      <dgm:prSet presAssocID="{E2429E5D-5782-468C-9829-CBF035D2F692}" presName="space" presStyleCnt="0"/>
      <dgm:spPr/>
    </dgm:pt>
    <dgm:pt modelId="{C4189A1C-C932-491B-8B81-62E543B17460}" type="pres">
      <dgm:prSet presAssocID="{C7D10C96-5E9C-48A8-8598-0D00D5B6CF27}" presName="text" presStyleLbl="node1" presStyleIdx="7" presStyleCnt="9" custScaleX="240519" custScaleY="54140" custLinFactNeighborX="-21026">
        <dgm:presLayoutVars>
          <dgm:bulletEnabled val="1"/>
        </dgm:presLayoutVars>
      </dgm:prSet>
      <dgm:spPr/>
    </dgm:pt>
    <dgm:pt modelId="{BE97F0DF-ED10-402F-9A8C-605DB286F6E6}" type="pres">
      <dgm:prSet presAssocID="{E9C3A1C5-CFAF-4480-894A-7DFD685D2013}" presName="space" presStyleCnt="0"/>
      <dgm:spPr/>
    </dgm:pt>
    <dgm:pt modelId="{8D456AA3-8F47-4177-8936-418F52173EFE}" type="pres">
      <dgm:prSet presAssocID="{DDD8FAA0-181D-41E7-84FF-C6C45EAE8331}" presName="text" presStyleLbl="node1" presStyleIdx="8" presStyleCnt="9" custScaleX="165789" custScaleY="90039" custLinFactNeighborX="-11041">
        <dgm:presLayoutVars>
          <dgm:bulletEnabled val="1"/>
        </dgm:presLayoutVars>
      </dgm:prSet>
      <dgm:spPr/>
    </dgm:pt>
  </dgm:ptLst>
  <dgm:cxnLst>
    <dgm:cxn modelId="{1356400B-5A47-47D9-B3D6-8C0EE149C393}" type="presOf" srcId="{419C1C14-E0FE-4051-BE19-0FBF5E7871D0}" destId="{8B918A64-6C28-49AC-B754-0281F822C64A}" srcOrd="0" destOrd="0" presId="urn:diagrams.loki3.com/VaryingWidthList"/>
    <dgm:cxn modelId="{EC7B4E2E-B1CF-4E72-919A-B67BC801A810}" srcId="{B43980BB-83A2-44FC-8C69-3EF52653EF5F}" destId="{5B5396EF-347A-4CC4-84B2-4BFC52927716}" srcOrd="0" destOrd="0" parTransId="{725FD2F6-651A-4F4D-958F-DC4BBFB24842}" sibTransId="{60E364FC-32EE-47D9-BE54-36C9D55CB734}"/>
    <dgm:cxn modelId="{927D8034-A6DF-4760-BDD9-F12ECE5B3F01}" srcId="{B43980BB-83A2-44FC-8C69-3EF52653EF5F}" destId="{307EA267-B327-4EC8-BFF0-C4BB0303C95B}" srcOrd="3" destOrd="0" parTransId="{4CE981B7-6613-4AB8-8861-8C09EC5F683F}" sibTransId="{A7B3C16C-2AA9-423A-AB50-02C3027BA15A}"/>
    <dgm:cxn modelId="{A7AB874A-4C63-4595-8554-22368EDA2421}" srcId="{B43980BB-83A2-44FC-8C69-3EF52653EF5F}" destId="{6DCAD00C-F05D-45FF-8384-94412E61D164}" srcOrd="2" destOrd="0" parTransId="{D413BCD6-40AE-4D7E-BEB1-653FB8615ABF}" sibTransId="{9948120E-1C9C-4599-9AA0-92F5290A2043}"/>
    <dgm:cxn modelId="{62DF2E51-6F0C-41C7-92C1-A6624ABA834F}" srcId="{B43980BB-83A2-44FC-8C69-3EF52653EF5F}" destId="{DDD8FAA0-181D-41E7-84FF-C6C45EAE8331}" srcOrd="8" destOrd="0" parTransId="{30084CE0-1000-45C1-B787-1A603913B5BD}" sibTransId="{C23891D5-2BC7-4F89-9A35-54F883C276C2}"/>
    <dgm:cxn modelId="{73988353-9B67-4DFE-BDB0-33DD7C2BD534}" srcId="{B43980BB-83A2-44FC-8C69-3EF52653EF5F}" destId="{33EEF80A-7DE0-4995-A658-1DF97914D20E}" srcOrd="6" destOrd="0" parTransId="{B4745767-8CF8-4111-BE5B-E238E17D9CF5}" sibTransId="{E2429E5D-5782-468C-9829-CBF035D2F692}"/>
    <dgm:cxn modelId="{2BDDDD5C-FA6F-4158-9A62-EB25BC6EB534}" srcId="{B43980BB-83A2-44FC-8C69-3EF52653EF5F}" destId="{419C1C14-E0FE-4051-BE19-0FBF5E7871D0}" srcOrd="4" destOrd="0" parTransId="{FF42305D-1E21-4EF1-9DEC-A7B5C64C9A9E}" sibTransId="{21198986-9945-4272-A77F-D908747C98D4}"/>
    <dgm:cxn modelId="{73B77A63-0CE5-4CDC-9874-F488EFEB0F6A}" srcId="{B43980BB-83A2-44FC-8C69-3EF52653EF5F}" destId="{003DFD4E-26B8-46CD-AF36-1DD7741AD6B1}" srcOrd="1" destOrd="0" parTransId="{027C7E2D-9900-462D-8BCD-C56174386277}" sibTransId="{12700115-500C-4123-8703-9416D141A350}"/>
    <dgm:cxn modelId="{DCAB7883-FB1C-48B0-9C01-558BE584AF5B}" type="presOf" srcId="{307EA267-B327-4EC8-BFF0-C4BB0303C95B}" destId="{A6065C3B-4947-435F-B55E-17736CF1BA33}" srcOrd="0" destOrd="0" presId="urn:diagrams.loki3.com/VaryingWidthList"/>
    <dgm:cxn modelId="{26920789-2216-4319-95AB-A2F833F299B6}" type="presOf" srcId="{C7D10C96-5E9C-48A8-8598-0D00D5B6CF27}" destId="{C4189A1C-C932-491B-8B81-62E543B17460}" srcOrd="0" destOrd="0" presId="urn:diagrams.loki3.com/VaryingWidthList"/>
    <dgm:cxn modelId="{17B9DE89-8A20-46C1-B0D6-3685EB06FEE1}" type="presOf" srcId="{5B5396EF-347A-4CC4-84B2-4BFC52927716}" destId="{1F85E858-3854-4869-8CEE-0A30AA20CF8E}" srcOrd="0" destOrd="0" presId="urn:diagrams.loki3.com/VaryingWidthList"/>
    <dgm:cxn modelId="{77F15094-626A-41D4-9710-CFB93A2776E5}" srcId="{B43980BB-83A2-44FC-8C69-3EF52653EF5F}" destId="{4EF45932-7091-47CC-88AA-84171C86AD71}" srcOrd="5" destOrd="0" parTransId="{301C5828-7DF5-4042-8A99-C6F81A9AE230}" sibTransId="{ED696C9D-BE6D-4DC7-8C16-35DDAA19C7F1}"/>
    <dgm:cxn modelId="{F565BFA6-0B5F-47F2-8B46-0E23961E6336}" type="presOf" srcId="{6DCAD00C-F05D-45FF-8384-94412E61D164}" destId="{E28AFC26-E988-4525-9F0B-10CD4EB009E4}" srcOrd="0" destOrd="0" presId="urn:diagrams.loki3.com/VaryingWidthList"/>
    <dgm:cxn modelId="{7DD11BAF-C278-49CA-91FD-A463EA18D889}" type="presOf" srcId="{DDD8FAA0-181D-41E7-84FF-C6C45EAE8331}" destId="{8D456AA3-8F47-4177-8936-418F52173EFE}" srcOrd="0" destOrd="0" presId="urn:diagrams.loki3.com/VaryingWidthList"/>
    <dgm:cxn modelId="{4B4049B5-8AAE-4AE2-84BA-9D4FC859991D}" type="presOf" srcId="{4EF45932-7091-47CC-88AA-84171C86AD71}" destId="{D2B53DB9-952A-466C-9B39-C98C489E6D13}" srcOrd="0" destOrd="0" presId="urn:diagrams.loki3.com/VaryingWidthList"/>
    <dgm:cxn modelId="{93E87EBE-73B4-4ECA-9E95-E8F514ADEA2E}" srcId="{B43980BB-83A2-44FC-8C69-3EF52653EF5F}" destId="{C7D10C96-5E9C-48A8-8598-0D00D5B6CF27}" srcOrd="7" destOrd="0" parTransId="{A00B3A1B-D340-4B91-AB72-B12166E44FDA}" sibTransId="{E9C3A1C5-CFAF-4480-894A-7DFD685D2013}"/>
    <dgm:cxn modelId="{30006DC3-66DB-445F-A1AE-4FD23CC66176}" type="presOf" srcId="{003DFD4E-26B8-46CD-AF36-1DD7741AD6B1}" destId="{FD62CB5A-B18E-4556-9605-424E8371F7B4}" srcOrd="0" destOrd="0" presId="urn:diagrams.loki3.com/VaryingWidthList"/>
    <dgm:cxn modelId="{5A6D82E1-E525-40C8-800F-7B7B72D159FA}" type="presOf" srcId="{B43980BB-83A2-44FC-8C69-3EF52653EF5F}" destId="{134E2AD3-A549-4445-AA67-AF57A365FEDB}" srcOrd="0" destOrd="0" presId="urn:diagrams.loki3.com/VaryingWidthList"/>
    <dgm:cxn modelId="{26A1CEF9-715B-4167-9A99-7E685D3018C4}" type="presOf" srcId="{33EEF80A-7DE0-4995-A658-1DF97914D20E}" destId="{863CF3D3-02B4-4BC6-AF14-9F5EE628EE74}" srcOrd="0" destOrd="0" presId="urn:diagrams.loki3.com/VaryingWidthList"/>
    <dgm:cxn modelId="{018BD660-DFF3-4F54-8C99-82CA8325D865}" type="presParOf" srcId="{134E2AD3-A549-4445-AA67-AF57A365FEDB}" destId="{1F85E858-3854-4869-8CEE-0A30AA20CF8E}" srcOrd="0" destOrd="0" presId="urn:diagrams.loki3.com/VaryingWidthList"/>
    <dgm:cxn modelId="{A56A9A50-E2DE-444A-A13C-AFE6EFFF1FC9}" type="presParOf" srcId="{134E2AD3-A549-4445-AA67-AF57A365FEDB}" destId="{7DE9F0A6-9E0F-460B-9611-10A5FE09F169}" srcOrd="1" destOrd="0" presId="urn:diagrams.loki3.com/VaryingWidthList"/>
    <dgm:cxn modelId="{C1DF05F3-27AB-4B73-A88D-B31BE7D02231}" type="presParOf" srcId="{134E2AD3-A549-4445-AA67-AF57A365FEDB}" destId="{FD62CB5A-B18E-4556-9605-424E8371F7B4}" srcOrd="2" destOrd="0" presId="urn:diagrams.loki3.com/VaryingWidthList"/>
    <dgm:cxn modelId="{558D4C38-9A61-47FA-BE1C-779B2B38D305}" type="presParOf" srcId="{134E2AD3-A549-4445-AA67-AF57A365FEDB}" destId="{A9519052-215A-4AAB-B629-39FBAB9BC8F0}" srcOrd="3" destOrd="0" presId="urn:diagrams.loki3.com/VaryingWidthList"/>
    <dgm:cxn modelId="{6D5DA925-1A5F-4417-91EB-9A782287D105}" type="presParOf" srcId="{134E2AD3-A549-4445-AA67-AF57A365FEDB}" destId="{E28AFC26-E988-4525-9F0B-10CD4EB009E4}" srcOrd="4" destOrd="0" presId="urn:diagrams.loki3.com/VaryingWidthList"/>
    <dgm:cxn modelId="{D05A4A73-A2DF-42E5-8CFA-4CAFEA774463}" type="presParOf" srcId="{134E2AD3-A549-4445-AA67-AF57A365FEDB}" destId="{954818DC-74AB-483C-BA0E-90522F1C677A}" srcOrd="5" destOrd="0" presId="urn:diagrams.loki3.com/VaryingWidthList"/>
    <dgm:cxn modelId="{2E079FB5-9D37-426E-9970-1E26600395C1}" type="presParOf" srcId="{134E2AD3-A549-4445-AA67-AF57A365FEDB}" destId="{A6065C3B-4947-435F-B55E-17736CF1BA33}" srcOrd="6" destOrd="0" presId="urn:diagrams.loki3.com/VaryingWidthList"/>
    <dgm:cxn modelId="{E55B7C36-9A11-4768-95E1-C534FCDE244C}" type="presParOf" srcId="{134E2AD3-A549-4445-AA67-AF57A365FEDB}" destId="{AE2047E4-777F-4327-992A-535D48D3ED2E}" srcOrd="7" destOrd="0" presId="urn:diagrams.loki3.com/VaryingWidthList"/>
    <dgm:cxn modelId="{72518CF2-FC4D-46DE-A187-35B108160DEC}" type="presParOf" srcId="{134E2AD3-A549-4445-AA67-AF57A365FEDB}" destId="{8B918A64-6C28-49AC-B754-0281F822C64A}" srcOrd="8" destOrd="0" presId="urn:diagrams.loki3.com/VaryingWidthList"/>
    <dgm:cxn modelId="{1CB29511-8D2C-4681-8EAE-ABA073F7F39F}" type="presParOf" srcId="{134E2AD3-A549-4445-AA67-AF57A365FEDB}" destId="{97CE6D5F-0BDF-456E-99DF-535C61027AE9}" srcOrd="9" destOrd="0" presId="urn:diagrams.loki3.com/VaryingWidthList"/>
    <dgm:cxn modelId="{7F4DECCE-159E-4DDA-A51B-2F9FE37688AD}" type="presParOf" srcId="{134E2AD3-A549-4445-AA67-AF57A365FEDB}" destId="{D2B53DB9-952A-466C-9B39-C98C489E6D13}" srcOrd="10" destOrd="0" presId="urn:diagrams.loki3.com/VaryingWidthList"/>
    <dgm:cxn modelId="{7FE6CB3F-59ED-4F39-9B10-C9B18C824226}" type="presParOf" srcId="{134E2AD3-A549-4445-AA67-AF57A365FEDB}" destId="{37735971-2681-42C8-A92B-150131259E97}" srcOrd="11" destOrd="0" presId="urn:diagrams.loki3.com/VaryingWidthList"/>
    <dgm:cxn modelId="{8616C24E-E0AD-4D5B-8BD5-70371E417EB7}" type="presParOf" srcId="{134E2AD3-A549-4445-AA67-AF57A365FEDB}" destId="{863CF3D3-02B4-4BC6-AF14-9F5EE628EE74}" srcOrd="12" destOrd="0" presId="urn:diagrams.loki3.com/VaryingWidthList"/>
    <dgm:cxn modelId="{422B8E4E-9ACE-4B14-978A-3B0284E05251}" type="presParOf" srcId="{134E2AD3-A549-4445-AA67-AF57A365FEDB}" destId="{A09A4CC4-CD7D-46E8-8EA1-E142E37531B5}" srcOrd="13" destOrd="0" presId="urn:diagrams.loki3.com/VaryingWidthList"/>
    <dgm:cxn modelId="{55E87F0C-23A2-400A-AEE1-2D80555537DC}" type="presParOf" srcId="{134E2AD3-A549-4445-AA67-AF57A365FEDB}" destId="{C4189A1C-C932-491B-8B81-62E543B17460}" srcOrd="14" destOrd="0" presId="urn:diagrams.loki3.com/VaryingWidthList"/>
    <dgm:cxn modelId="{11739350-D2C5-4A05-AC6F-F4D7A4C57FC3}" type="presParOf" srcId="{134E2AD3-A549-4445-AA67-AF57A365FEDB}" destId="{BE97F0DF-ED10-402F-9A8C-605DB286F6E6}" srcOrd="15" destOrd="0" presId="urn:diagrams.loki3.com/VaryingWidthList"/>
    <dgm:cxn modelId="{92D2B70A-5246-4172-A919-17F9E348A3F7}" type="presParOf" srcId="{134E2AD3-A549-4445-AA67-AF57A365FEDB}" destId="{8D456AA3-8F47-4177-8936-418F52173EFE}" srcOrd="16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1CECB-5175-4AA6-B285-3A95F1D6613D}">
      <dsp:nvSpPr>
        <dsp:cNvPr id="0" name=""/>
        <dsp:cNvSpPr/>
      </dsp:nvSpPr>
      <dsp:spPr>
        <a:xfrm rot="16200000">
          <a:off x="-1551329" y="2597360"/>
          <a:ext cx="3780357" cy="32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7724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/>
            <a:t>THE PROJECT</a:t>
          </a:r>
        </a:p>
      </dsp:txBody>
      <dsp:txXfrm>
        <a:off x="-1551329" y="2597360"/>
        <a:ext cx="3780357" cy="326238"/>
      </dsp:txXfrm>
    </dsp:sp>
    <dsp:sp modelId="{023C5278-9742-4D03-A231-63DC9F1A6D23}">
      <dsp:nvSpPr>
        <dsp:cNvPr id="0" name=""/>
        <dsp:cNvSpPr/>
      </dsp:nvSpPr>
      <dsp:spPr>
        <a:xfrm>
          <a:off x="501968" y="870301"/>
          <a:ext cx="1625015" cy="378035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287724" rIns="120904" bIns="120904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EARLY DEVELOPMENT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STRUCTURAL INTEGRATION AND IMPLEMENTATION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CHALLENGES</a:t>
          </a:r>
        </a:p>
      </dsp:txBody>
      <dsp:txXfrm>
        <a:off x="501968" y="870301"/>
        <a:ext cx="1625015" cy="3780357"/>
      </dsp:txXfrm>
    </dsp:sp>
    <dsp:sp modelId="{842237BD-9C88-4D08-ABAF-805D0B6E6E08}">
      <dsp:nvSpPr>
        <dsp:cNvPr id="0" name=""/>
        <dsp:cNvSpPr/>
      </dsp:nvSpPr>
      <dsp:spPr>
        <a:xfrm>
          <a:off x="-67983" y="195953"/>
          <a:ext cx="1139904" cy="113990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6D75E-6EE7-497E-A07E-AA04B100676A}">
      <dsp:nvSpPr>
        <dsp:cNvPr id="0" name=""/>
        <dsp:cNvSpPr/>
      </dsp:nvSpPr>
      <dsp:spPr>
        <a:xfrm rot="16200000">
          <a:off x="1150652" y="2674026"/>
          <a:ext cx="3577314" cy="32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7724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/>
            <a:t>FINAL DESIGN AND ASSEMBLY</a:t>
          </a:r>
        </a:p>
      </dsp:txBody>
      <dsp:txXfrm>
        <a:off x="1150652" y="2674026"/>
        <a:ext cx="3577314" cy="326238"/>
      </dsp:txXfrm>
    </dsp:sp>
    <dsp:sp modelId="{D6B4B919-4CD2-4A0D-939F-C17458F304CE}">
      <dsp:nvSpPr>
        <dsp:cNvPr id="0" name=""/>
        <dsp:cNvSpPr/>
      </dsp:nvSpPr>
      <dsp:spPr>
        <a:xfrm>
          <a:off x="3108872" y="870301"/>
          <a:ext cx="1625015" cy="3780357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287724" rIns="120904" bIns="120904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FINAL PANEL DESIGN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KEY ASPECTS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ASSEMBLING PROCEDURE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</dsp:txBody>
      <dsp:txXfrm>
        <a:off x="3108872" y="870301"/>
        <a:ext cx="1625015" cy="3780357"/>
      </dsp:txXfrm>
    </dsp:sp>
    <dsp:sp modelId="{B37D1CDD-9CA5-45B6-B5FC-B58FBD999CA3}">
      <dsp:nvSpPr>
        <dsp:cNvPr id="0" name=""/>
        <dsp:cNvSpPr/>
      </dsp:nvSpPr>
      <dsp:spPr>
        <a:xfrm>
          <a:off x="2538920" y="195953"/>
          <a:ext cx="1139904" cy="113990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11AFD-B477-4B19-9358-AEFEABCAFFE0}">
      <dsp:nvSpPr>
        <dsp:cNvPr id="0" name=""/>
        <dsp:cNvSpPr/>
      </dsp:nvSpPr>
      <dsp:spPr>
        <a:xfrm rot="16200000">
          <a:off x="3662478" y="2572486"/>
          <a:ext cx="3780357" cy="32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7724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/>
            <a:t>PROTOTYPING</a:t>
          </a:r>
        </a:p>
      </dsp:txBody>
      <dsp:txXfrm>
        <a:off x="3662478" y="2572486"/>
        <a:ext cx="3780357" cy="326238"/>
      </dsp:txXfrm>
    </dsp:sp>
    <dsp:sp modelId="{486013A9-E91A-4AD6-9A67-31247C061CF9}">
      <dsp:nvSpPr>
        <dsp:cNvPr id="0" name=""/>
        <dsp:cNvSpPr/>
      </dsp:nvSpPr>
      <dsp:spPr>
        <a:xfrm>
          <a:off x="5715776" y="870301"/>
          <a:ext cx="1625015" cy="378035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287724" rIns="120904" bIns="120904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PREPARATION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INSTALLATION OF PANELS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300" kern="1200" dirty="0"/>
            <a:t>SHOWCASING</a:t>
          </a:r>
        </a:p>
      </dsp:txBody>
      <dsp:txXfrm>
        <a:off x="5715776" y="870301"/>
        <a:ext cx="1625015" cy="3780357"/>
      </dsp:txXfrm>
    </dsp:sp>
    <dsp:sp modelId="{A9367C50-F058-4A72-A1B9-A9CE85A91546}">
      <dsp:nvSpPr>
        <dsp:cNvPr id="0" name=""/>
        <dsp:cNvSpPr/>
      </dsp:nvSpPr>
      <dsp:spPr>
        <a:xfrm>
          <a:off x="5145824" y="195953"/>
          <a:ext cx="1139904" cy="113990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3E13D-36A8-41E7-A906-5DCA9AE9A16B}">
      <dsp:nvSpPr>
        <dsp:cNvPr id="0" name=""/>
        <dsp:cNvSpPr/>
      </dsp:nvSpPr>
      <dsp:spPr>
        <a:xfrm>
          <a:off x="4900398" y="2263063"/>
          <a:ext cx="91440" cy="6878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626"/>
              </a:lnTo>
              <a:lnTo>
                <a:pt x="46907" y="504626"/>
              </a:lnTo>
              <a:lnTo>
                <a:pt x="46907" y="6878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66BE9-0FFC-43BA-8D6B-0F8A0EAE1455}">
      <dsp:nvSpPr>
        <dsp:cNvPr id="0" name=""/>
        <dsp:cNvSpPr/>
      </dsp:nvSpPr>
      <dsp:spPr>
        <a:xfrm>
          <a:off x="2847027" y="1074059"/>
          <a:ext cx="2099090" cy="575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917"/>
              </a:lnTo>
              <a:lnTo>
                <a:pt x="2099090" y="391917"/>
              </a:lnTo>
              <a:lnTo>
                <a:pt x="2099090" y="575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7E276-C452-477A-BD1E-333B42DEA7F7}">
      <dsp:nvSpPr>
        <dsp:cNvPr id="0" name=""/>
        <dsp:cNvSpPr/>
      </dsp:nvSpPr>
      <dsp:spPr>
        <a:xfrm>
          <a:off x="2803418" y="2399228"/>
          <a:ext cx="91440" cy="575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51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F9F81-3257-478B-84F1-B91E24826994}">
      <dsp:nvSpPr>
        <dsp:cNvPr id="0" name=""/>
        <dsp:cNvSpPr/>
      </dsp:nvSpPr>
      <dsp:spPr>
        <a:xfrm>
          <a:off x="2801307" y="1074059"/>
          <a:ext cx="91440" cy="575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1917"/>
              </a:lnTo>
              <a:lnTo>
                <a:pt x="47830" y="391917"/>
              </a:lnTo>
              <a:lnTo>
                <a:pt x="47830" y="575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925FC-6269-41D5-A80E-350377BDF034}">
      <dsp:nvSpPr>
        <dsp:cNvPr id="0" name=""/>
        <dsp:cNvSpPr/>
      </dsp:nvSpPr>
      <dsp:spPr>
        <a:xfrm>
          <a:off x="511885" y="2399228"/>
          <a:ext cx="91440" cy="575105"/>
        </a:xfrm>
        <a:custGeom>
          <a:avLst/>
          <a:gdLst/>
          <a:ahLst/>
          <a:cxnLst/>
          <a:rect l="0" t="0" r="0" b="0"/>
          <a:pathLst>
            <a:path>
              <a:moveTo>
                <a:pt x="50821" y="0"/>
              </a:moveTo>
              <a:lnTo>
                <a:pt x="50821" y="391917"/>
              </a:lnTo>
              <a:lnTo>
                <a:pt x="45720" y="391917"/>
              </a:lnTo>
              <a:lnTo>
                <a:pt x="45720" y="5751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F0885-68BB-4C84-8F29-9C60A24E54C8}">
      <dsp:nvSpPr>
        <dsp:cNvPr id="0" name=""/>
        <dsp:cNvSpPr/>
      </dsp:nvSpPr>
      <dsp:spPr>
        <a:xfrm>
          <a:off x="562707" y="1074059"/>
          <a:ext cx="2284319" cy="575105"/>
        </a:xfrm>
        <a:custGeom>
          <a:avLst/>
          <a:gdLst/>
          <a:ahLst/>
          <a:cxnLst/>
          <a:rect l="0" t="0" r="0" b="0"/>
          <a:pathLst>
            <a:path>
              <a:moveTo>
                <a:pt x="2284319" y="0"/>
              </a:moveTo>
              <a:lnTo>
                <a:pt x="2284319" y="391917"/>
              </a:lnTo>
              <a:lnTo>
                <a:pt x="0" y="391917"/>
              </a:lnTo>
              <a:lnTo>
                <a:pt x="0" y="5751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275FD-73C7-479D-B828-33220E266B35}">
      <dsp:nvSpPr>
        <dsp:cNvPr id="0" name=""/>
        <dsp:cNvSpPr/>
      </dsp:nvSpPr>
      <dsp:spPr>
        <a:xfrm>
          <a:off x="1120140" y="419527"/>
          <a:ext cx="3453775" cy="654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6D8F12-7516-489F-97A6-210B1AFFDEC7}">
      <dsp:nvSpPr>
        <dsp:cNvPr id="0" name=""/>
        <dsp:cNvSpPr/>
      </dsp:nvSpPr>
      <dsp:spPr>
        <a:xfrm>
          <a:off x="1339855" y="628256"/>
          <a:ext cx="3453775" cy="6545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GI Possibilities for the end user</a:t>
          </a:r>
        </a:p>
      </dsp:txBody>
      <dsp:txXfrm>
        <a:off x="1359026" y="647427"/>
        <a:ext cx="3415433" cy="616190"/>
      </dsp:txXfrm>
    </dsp:sp>
    <dsp:sp modelId="{3D07069E-B0F2-4880-980B-692FDC2B3981}">
      <dsp:nvSpPr>
        <dsp:cNvPr id="0" name=""/>
        <dsp:cNvSpPr/>
      </dsp:nvSpPr>
      <dsp:spPr>
        <a:xfrm>
          <a:off x="-219715" y="1649164"/>
          <a:ext cx="1564846" cy="75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9E204-53DC-4B80-8C55-F4F33008FB0B}">
      <dsp:nvSpPr>
        <dsp:cNvPr id="0" name=""/>
        <dsp:cNvSpPr/>
      </dsp:nvSpPr>
      <dsp:spPr>
        <a:xfrm>
          <a:off x="0" y="1857894"/>
          <a:ext cx="1564846" cy="750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Internal panel only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(U=0,275 W/</a:t>
          </a:r>
          <a:r>
            <a:rPr lang="en-US" sz="1300" b="1" kern="1200" dirty="0" err="1"/>
            <a:t>m.K</a:t>
          </a:r>
          <a:r>
            <a:rPr lang="en-US" sz="1300" b="1" kern="1200" dirty="0"/>
            <a:t>)*</a:t>
          </a:r>
        </a:p>
      </dsp:txBody>
      <dsp:txXfrm>
        <a:off x="21969" y="1879863"/>
        <a:ext cx="1520908" cy="706126"/>
      </dsp:txXfrm>
    </dsp:sp>
    <dsp:sp modelId="{77924591-746E-43C8-AD5C-36F933CAEA04}">
      <dsp:nvSpPr>
        <dsp:cNvPr id="0" name=""/>
        <dsp:cNvSpPr/>
      </dsp:nvSpPr>
      <dsp:spPr>
        <a:xfrm>
          <a:off x="-219715" y="2974334"/>
          <a:ext cx="1554642" cy="1082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06E19-6C73-467C-BD20-BA6A9F2CD917}">
      <dsp:nvSpPr>
        <dsp:cNvPr id="0" name=""/>
        <dsp:cNvSpPr/>
      </dsp:nvSpPr>
      <dsp:spPr>
        <a:xfrm>
          <a:off x="0" y="3183063"/>
          <a:ext cx="1554642" cy="1082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External finishing  decided by end user</a:t>
          </a:r>
        </a:p>
      </dsp:txBody>
      <dsp:txXfrm>
        <a:off x="31698" y="3214761"/>
        <a:ext cx="1491246" cy="1018869"/>
      </dsp:txXfrm>
    </dsp:sp>
    <dsp:sp modelId="{5DB2C412-7F43-4299-BA70-EAD7EA1235CD}">
      <dsp:nvSpPr>
        <dsp:cNvPr id="0" name=""/>
        <dsp:cNvSpPr/>
      </dsp:nvSpPr>
      <dsp:spPr>
        <a:xfrm>
          <a:off x="2066715" y="1649164"/>
          <a:ext cx="1564846" cy="750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1D5C2-2E80-478C-8F04-C234C6C3AE9D}">
      <dsp:nvSpPr>
        <dsp:cNvPr id="0" name=""/>
        <dsp:cNvSpPr/>
      </dsp:nvSpPr>
      <dsp:spPr>
        <a:xfrm>
          <a:off x="2286430" y="1857894"/>
          <a:ext cx="1564846" cy="750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External panel only (to be connected to existing in-fill)</a:t>
          </a:r>
        </a:p>
      </dsp:txBody>
      <dsp:txXfrm>
        <a:off x="2308399" y="1879863"/>
        <a:ext cx="1520908" cy="706126"/>
      </dsp:txXfrm>
    </dsp:sp>
    <dsp:sp modelId="{FE371FB0-CA8F-4F06-8A43-F7669C2B186B}">
      <dsp:nvSpPr>
        <dsp:cNvPr id="0" name=""/>
        <dsp:cNvSpPr/>
      </dsp:nvSpPr>
      <dsp:spPr>
        <a:xfrm>
          <a:off x="2001212" y="2974334"/>
          <a:ext cx="1695851" cy="1653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ED659-F592-48E8-9BD2-0DB5BD1DF2DE}">
      <dsp:nvSpPr>
        <dsp:cNvPr id="0" name=""/>
        <dsp:cNvSpPr/>
      </dsp:nvSpPr>
      <dsp:spPr>
        <a:xfrm>
          <a:off x="2220928" y="3183063"/>
          <a:ext cx="1695851" cy="16533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“Green” aesthetics of the panel;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Thermal performance can be calibrated to each need with the thickening of the exterior insulation</a:t>
          </a:r>
        </a:p>
      </dsp:txBody>
      <dsp:txXfrm>
        <a:off x="2269354" y="3231489"/>
        <a:ext cx="1598999" cy="1556531"/>
      </dsp:txXfrm>
    </dsp:sp>
    <dsp:sp modelId="{DAA023BE-0E9A-4FC6-9828-A5347BD65706}">
      <dsp:nvSpPr>
        <dsp:cNvPr id="0" name=""/>
        <dsp:cNvSpPr/>
      </dsp:nvSpPr>
      <dsp:spPr>
        <a:xfrm>
          <a:off x="4309748" y="1649164"/>
          <a:ext cx="1272739" cy="613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75808-ACB0-454B-965A-5EA64729ECAD}">
      <dsp:nvSpPr>
        <dsp:cNvPr id="0" name=""/>
        <dsp:cNvSpPr/>
      </dsp:nvSpPr>
      <dsp:spPr>
        <a:xfrm>
          <a:off x="4529463" y="1857894"/>
          <a:ext cx="1272739" cy="613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Both panels</a:t>
          </a:r>
        </a:p>
      </dsp:txBody>
      <dsp:txXfrm>
        <a:off x="4547443" y="1875874"/>
        <a:ext cx="1236779" cy="577938"/>
      </dsp:txXfrm>
    </dsp:sp>
    <dsp:sp modelId="{7077009E-CBC6-48C6-A2A2-490710B71356}">
      <dsp:nvSpPr>
        <dsp:cNvPr id="0" name=""/>
        <dsp:cNvSpPr/>
      </dsp:nvSpPr>
      <dsp:spPr>
        <a:xfrm>
          <a:off x="4138532" y="2950878"/>
          <a:ext cx="1617545" cy="913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BECEC-AEEB-4DB7-AE17-E89B8FD2AC09}">
      <dsp:nvSpPr>
        <dsp:cNvPr id="0" name=""/>
        <dsp:cNvSpPr/>
      </dsp:nvSpPr>
      <dsp:spPr>
        <a:xfrm>
          <a:off x="4358247" y="3159607"/>
          <a:ext cx="1617545" cy="913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/>
            <a:t>All Green Instructs’ benefits </a:t>
          </a:r>
        </a:p>
      </dsp:txBody>
      <dsp:txXfrm>
        <a:off x="4385011" y="3186371"/>
        <a:ext cx="1564017" cy="8602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C0176-C065-4AC2-A34A-E1CED59CDA19}">
      <dsp:nvSpPr>
        <dsp:cNvPr id="0" name=""/>
        <dsp:cNvSpPr/>
      </dsp:nvSpPr>
      <dsp:spPr>
        <a:xfrm>
          <a:off x="3600400" y="748156"/>
          <a:ext cx="2952379" cy="183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03"/>
              </a:lnTo>
              <a:lnTo>
                <a:pt x="2952379" y="91603"/>
              </a:lnTo>
              <a:lnTo>
                <a:pt x="2952379" y="183206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A84AC-BBFD-4EF5-B556-24B0A2059DCD}">
      <dsp:nvSpPr>
        <dsp:cNvPr id="0" name=""/>
        <dsp:cNvSpPr/>
      </dsp:nvSpPr>
      <dsp:spPr>
        <a:xfrm>
          <a:off x="3600400" y="748156"/>
          <a:ext cx="1476189" cy="183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03"/>
              </a:lnTo>
              <a:lnTo>
                <a:pt x="1476189" y="91603"/>
              </a:lnTo>
              <a:lnTo>
                <a:pt x="1476189" y="183206"/>
              </a:lnTo>
            </a:path>
          </a:pathLst>
        </a:custGeom>
        <a:noFill/>
        <a:ln w="19050" cap="flat" cmpd="sng" algn="ctr">
          <a:solidFill>
            <a:srgbClr val="92D050"/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530B86C3-222F-4A69-B3D2-1C35EE524D73}">
      <dsp:nvSpPr>
        <dsp:cNvPr id="0" name=""/>
        <dsp:cNvSpPr/>
      </dsp:nvSpPr>
      <dsp:spPr>
        <a:xfrm>
          <a:off x="3554680" y="748156"/>
          <a:ext cx="91440" cy="1832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3206"/>
              </a:lnTo>
            </a:path>
          </a:pathLst>
        </a:custGeom>
        <a:noFill/>
        <a:ln w="190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BF20F-0F12-4246-BC29-D7655F1CFC19}">
      <dsp:nvSpPr>
        <dsp:cNvPr id="0" name=""/>
        <dsp:cNvSpPr/>
      </dsp:nvSpPr>
      <dsp:spPr>
        <a:xfrm>
          <a:off x="2124210" y="748156"/>
          <a:ext cx="1476189" cy="183206"/>
        </a:xfrm>
        <a:custGeom>
          <a:avLst/>
          <a:gdLst/>
          <a:ahLst/>
          <a:cxnLst/>
          <a:rect l="0" t="0" r="0" b="0"/>
          <a:pathLst>
            <a:path>
              <a:moveTo>
                <a:pt x="1476189" y="0"/>
              </a:moveTo>
              <a:lnTo>
                <a:pt x="1476189" y="91603"/>
              </a:lnTo>
              <a:lnTo>
                <a:pt x="0" y="91603"/>
              </a:lnTo>
              <a:lnTo>
                <a:pt x="0" y="183206"/>
              </a:lnTo>
            </a:path>
          </a:pathLst>
        </a:custGeom>
        <a:noFill/>
        <a:ln w="19050" cap="flat" cmpd="sng" algn="ctr">
          <a:solidFill>
            <a:srgbClr val="92D050"/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E57DF288-0E94-4030-BEDB-A3A90877B2A9}">
      <dsp:nvSpPr>
        <dsp:cNvPr id="0" name=""/>
        <dsp:cNvSpPr/>
      </dsp:nvSpPr>
      <dsp:spPr>
        <a:xfrm>
          <a:off x="648020" y="748156"/>
          <a:ext cx="2952379" cy="183206"/>
        </a:xfrm>
        <a:custGeom>
          <a:avLst/>
          <a:gdLst/>
          <a:ahLst/>
          <a:cxnLst/>
          <a:rect l="0" t="0" r="0" b="0"/>
          <a:pathLst>
            <a:path>
              <a:moveTo>
                <a:pt x="2952379" y="0"/>
              </a:moveTo>
              <a:lnTo>
                <a:pt x="2952379" y="91603"/>
              </a:lnTo>
              <a:lnTo>
                <a:pt x="0" y="91603"/>
              </a:lnTo>
              <a:lnTo>
                <a:pt x="0" y="183206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5D614-5389-4EE7-B83C-CCAAD1AF09C3}">
      <dsp:nvSpPr>
        <dsp:cNvPr id="0" name=""/>
        <dsp:cNvSpPr/>
      </dsp:nvSpPr>
      <dsp:spPr>
        <a:xfrm>
          <a:off x="2700115" y="311951"/>
          <a:ext cx="1800569" cy="436205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COOLHAVEN</a:t>
          </a:r>
        </a:p>
      </dsp:txBody>
      <dsp:txXfrm>
        <a:off x="2700115" y="311951"/>
        <a:ext cx="1800569" cy="436205"/>
      </dsp:txXfrm>
    </dsp:sp>
    <dsp:sp modelId="{BD30F63A-A796-4593-BC5F-E9EE1AAF2A5F}">
      <dsp:nvSpPr>
        <dsp:cNvPr id="0" name=""/>
        <dsp:cNvSpPr/>
      </dsp:nvSpPr>
      <dsp:spPr>
        <a:xfrm>
          <a:off x="1528" y="931363"/>
          <a:ext cx="1292983" cy="1386863"/>
        </a:xfrm>
        <a:prstGeom prst="rect">
          <a:avLst/>
        </a:prstGeom>
        <a:solidFill>
          <a:srgbClr val="CCFFCC">
            <a:alpha val="76863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Greater quality control (Pre-fab)</a:t>
          </a:r>
        </a:p>
      </dsp:txBody>
      <dsp:txXfrm>
        <a:off x="1528" y="931363"/>
        <a:ext cx="1292983" cy="1386863"/>
      </dsp:txXfrm>
    </dsp:sp>
    <dsp:sp modelId="{01EAA358-3A57-4203-91E7-747C8D20D0DF}">
      <dsp:nvSpPr>
        <dsp:cNvPr id="0" name=""/>
        <dsp:cNvSpPr/>
      </dsp:nvSpPr>
      <dsp:spPr>
        <a:xfrm>
          <a:off x="1477718" y="931363"/>
          <a:ext cx="1292983" cy="1386863"/>
        </a:xfrm>
        <a:prstGeom prst="rect">
          <a:avLst/>
        </a:prstGeom>
        <a:solidFill>
          <a:srgbClr val="CCFFCC">
            <a:alpha val="76863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 Much faster building (Modular construction)</a:t>
          </a:r>
        </a:p>
      </dsp:txBody>
      <dsp:txXfrm>
        <a:off x="1477718" y="931363"/>
        <a:ext cx="1292983" cy="1386863"/>
      </dsp:txXfrm>
    </dsp:sp>
    <dsp:sp modelId="{278CA96E-99A8-482C-B6D2-265D2698D90C}">
      <dsp:nvSpPr>
        <dsp:cNvPr id="0" name=""/>
        <dsp:cNvSpPr/>
      </dsp:nvSpPr>
      <dsp:spPr>
        <a:xfrm>
          <a:off x="2953908" y="931363"/>
          <a:ext cx="1292983" cy="1386863"/>
        </a:xfrm>
        <a:prstGeom prst="rect">
          <a:avLst/>
        </a:prstGeom>
        <a:solidFill>
          <a:srgbClr val="CCFFCC">
            <a:alpha val="76863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Much Cleaner worksite (dry construction)</a:t>
          </a:r>
        </a:p>
      </dsp:txBody>
      <dsp:txXfrm>
        <a:off x="2953908" y="931363"/>
        <a:ext cx="1292983" cy="1386863"/>
      </dsp:txXfrm>
    </dsp:sp>
    <dsp:sp modelId="{A7E43183-6D74-4639-BA5B-8436622F6985}">
      <dsp:nvSpPr>
        <dsp:cNvPr id="0" name=""/>
        <dsp:cNvSpPr/>
      </dsp:nvSpPr>
      <dsp:spPr>
        <a:xfrm>
          <a:off x="4430098" y="931363"/>
          <a:ext cx="1292983" cy="1386863"/>
        </a:xfrm>
        <a:prstGeom prst="rect">
          <a:avLst/>
        </a:prstGeom>
        <a:solidFill>
          <a:srgbClr val="CCFFCC">
            <a:alpha val="76863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Recyclable materials (wood &amp; steel)</a:t>
          </a:r>
        </a:p>
      </dsp:txBody>
      <dsp:txXfrm>
        <a:off x="4430098" y="931363"/>
        <a:ext cx="1292983" cy="1386863"/>
      </dsp:txXfrm>
    </dsp:sp>
    <dsp:sp modelId="{6B729610-5077-4753-B3D7-99A79A67CD7B}">
      <dsp:nvSpPr>
        <dsp:cNvPr id="0" name=""/>
        <dsp:cNvSpPr/>
      </dsp:nvSpPr>
      <dsp:spPr>
        <a:xfrm>
          <a:off x="5906287" y="931363"/>
          <a:ext cx="1292983" cy="1386863"/>
        </a:xfrm>
        <a:prstGeom prst="rect">
          <a:avLst/>
        </a:prstGeom>
        <a:solidFill>
          <a:srgbClr val="CCFFCC">
            <a:alpha val="76863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Very low water consumption (only foundation)</a:t>
          </a:r>
        </a:p>
      </dsp:txBody>
      <dsp:txXfrm>
        <a:off x="5906287" y="931363"/>
        <a:ext cx="1292983" cy="13868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E858-3854-4869-8CEE-0A30AA20CF8E}">
      <dsp:nvSpPr>
        <dsp:cNvPr id="0" name=""/>
        <dsp:cNvSpPr/>
      </dsp:nvSpPr>
      <dsp:spPr>
        <a:xfrm>
          <a:off x="0" y="27511"/>
          <a:ext cx="1732621" cy="91959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INTRODUCTION</a:t>
          </a:r>
        </a:p>
      </dsp:txBody>
      <dsp:txXfrm>
        <a:off x="0" y="27511"/>
        <a:ext cx="1732621" cy="919598"/>
      </dsp:txXfrm>
    </dsp:sp>
    <dsp:sp modelId="{FD62CB5A-B18E-4556-9605-424E8371F7B4}">
      <dsp:nvSpPr>
        <dsp:cNvPr id="0" name=""/>
        <dsp:cNvSpPr/>
      </dsp:nvSpPr>
      <dsp:spPr>
        <a:xfrm>
          <a:off x="0" y="998176"/>
          <a:ext cx="1732621" cy="919598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THE PROJECT</a:t>
          </a:r>
        </a:p>
      </dsp:txBody>
      <dsp:txXfrm>
        <a:off x="0" y="998176"/>
        <a:ext cx="1732621" cy="919598"/>
      </dsp:txXfrm>
    </dsp:sp>
    <dsp:sp modelId="{E28AFC26-E988-4525-9F0B-10CD4EB009E4}">
      <dsp:nvSpPr>
        <dsp:cNvPr id="0" name=""/>
        <dsp:cNvSpPr/>
      </dsp:nvSpPr>
      <dsp:spPr>
        <a:xfrm>
          <a:off x="0" y="1944492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Early development</a:t>
          </a:r>
        </a:p>
      </dsp:txBody>
      <dsp:txXfrm>
        <a:off x="0" y="1944492"/>
        <a:ext cx="1732621" cy="552949"/>
      </dsp:txXfrm>
    </dsp:sp>
    <dsp:sp modelId="{A6065C3B-4947-435F-B55E-17736CF1BA33}">
      <dsp:nvSpPr>
        <dsp:cNvPr id="0" name=""/>
        <dsp:cNvSpPr/>
      </dsp:nvSpPr>
      <dsp:spPr>
        <a:xfrm>
          <a:off x="0" y="2548508"/>
          <a:ext cx="1732621" cy="55294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Structural integration and implementation</a:t>
          </a:r>
        </a:p>
      </dsp:txBody>
      <dsp:txXfrm>
        <a:off x="0" y="2548508"/>
        <a:ext cx="1732621" cy="552949"/>
      </dsp:txXfrm>
    </dsp:sp>
    <dsp:sp modelId="{8B918A64-6C28-49AC-B754-0281F822C64A}">
      <dsp:nvSpPr>
        <dsp:cNvPr id="0" name=""/>
        <dsp:cNvSpPr/>
      </dsp:nvSpPr>
      <dsp:spPr>
        <a:xfrm>
          <a:off x="0" y="3152525"/>
          <a:ext cx="1732621" cy="5529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Challenges</a:t>
          </a:r>
        </a:p>
      </dsp:txBody>
      <dsp:txXfrm>
        <a:off x="0" y="3152525"/>
        <a:ext cx="1732621" cy="552949"/>
      </dsp:txXfrm>
    </dsp:sp>
    <dsp:sp modelId="{D2B53DB9-952A-466C-9B39-C98C489E6D13}">
      <dsp:nvSpPr>
        <dsp:cNvPr id="0" name=""/>
        <dsp:cNvSpPr/>
      </dsp:nvSpPr>
      <dsp:spPr>
        <a:xfrm>
          <a:off x="0" y="3756541"/>
          <a:ext cx="1731731" cy="9195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FINAL DESIGN </a:t>
          </a:r>
          <a:br>
            <a:rPr lang="en-US" sz="1600" b="1" u="sng" kern="1200" dirty="0"/>
          </a:br>
          <a:r>
            <a:rPr lang="en-US" sz="1600" b="1" u="sng" kern="1200" dirty="0"/>
            <a:t>AND ASSEMBLY</a:t>
          </a:r>
        </a:p>
      </dsp:txBody>
      <dsp:txXfrm>
        <a:off x="0" y="3756541"/>
        <a:ext cx="1731731" cy="919598"/>
      </dsp:txXfrm>
    </dsp:sp>
    <dsp:sp modelId="{863CF3D3-02B4-4BC6-AF14-9F5EE628EE74}">
      <dsp:nvSpPr>
        <dsp:cNvPr id="0" name=""/>
        <dsp:cNvSpPr/>
      </dsp:nvSpPr>
      <dsp:spPr>
        <a:xfrm>
          <a:off x="0" y="4727206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panel design </a:t>
          </a:r>
        </a:p>
      </dsp:txBody>
      <dsp:txXfrm>
        <a:off x="0" y="4727206"/>
        <a:ext cx="1732621" cy="552949"/>
      </dsp:txXfrm>
    </dsp:sp>
    <dsp:sp modelId="{C4189A1C-C932-491B-8B81-62E543B17460}">
      <dsp:nvSpPr>
        <dsp:cNvPr id="0" name=""/>
        <dsp:cNvSpPr/>
      </dsp:nvSpPr>
      <dsp:spPr>
        <a:xfrm>
          <a:off x="0" y="5331222"/>
          <a:ext cx="1732621" cy="55294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Assembling procedure</a:t>
          </a:r>
        </a:p>
      </dsp:txBody>
      <dsp:txXfrm>
        <a:off x="0" y="5331222"/>
        <a:ext cx="1732621" cy="552949"/>
      </dsp:txXfrm>
    </dsp:sp>
    <dsp:sp modelId="{8D456AA3-8F47-4177-8936-418F52173EFE}">
      <dsp:nvSpPr>
        <dsp:cNvPr id="0" name=""/>
        <dsp:cNvSpPr/>
      </dsp:nvSpPr>
      <dsp:spPr>
        <a:xfrm>
          <a:off x="0" y="5935238"/>
          <a:ext cx="1732621" cy="91959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PROTOTYPING</a:t>
          </a:r>
          <a:endParaRPr lang="en-US" sz="2100" b="1" u="sng" kern="1200" dirty="0"/>
        </a:p>
      </dsp:txBody>
      <dsp:txXfrm>
        <a:off x="0" y="5935238"/>
        <a:ext cx="1732621" cy="919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E49472-088E-4DFF-8787-3BAEFDCF7369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0005CDA-134F-47E7-B01C-ABA608D13F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3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9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6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93" algn="l" defTabSz="9142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B32730C0-7537-49C8-A911-73925C6E6864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79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46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731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72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12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487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11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16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43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82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53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07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2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93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15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2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48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6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95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66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29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67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646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73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831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211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B3A82DD7-3A82-4A11-8C84-506077DFAC70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86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5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4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17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8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  <a:p>
            <a:pPr algn="just" defTabSz="91427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158535D1-ECD9-40E6-A9BB-660878E7009E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3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2970E-191A-4B43-BA22-002490488255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EWF General </a:t>
            </a:r>
            <a:r>
              <a:rPr lang="pt-PT" err="1"/>
              <a:t>Assembly</a:t>
            </a:r>
            <a:r>
              <a:rPr lang="pt-PT"/>
              <a:t>, </a:t>
            </a:r>
            <a:r>
              <a:rPr lang="pt-PT" err="1"/>
              <a:t>November</a:t>
            </a:r>
            <a:r>
              <a:rPr lang="pt-PT"/>
              <a:t> 2014</a:t>
            </a:r>
          </a:p>
          <a:p>
            <a:pPr>
              <a:defRPr/>
            </a:pPr>
            <a:r>
              <a:rPr lang="pt-PT"/>
              <a:t>Porto Salvo, PORTUGAL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3FF96-F233-4F7F-A150-02543BD0A8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3C4EF-7CA0-49CD-9418-5388B680B002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EWF General </a:t>
            </a:r>
            <a:r>
              <a:rPr lang="pt-PT" err="1"/>
              <a:t>Assembly</a:t>
            </a:r>
            <a:r>
              <a:rPr lang="pt-PT"/>
              <a:t>, </a:t>
            </a:r>
            <a:r>
              <a:rPr lang="pt-PT" err="1"/>
              <a:t>November</a:t>
            </a:r>
            <a:r>
              <a:rPr lang="pt-PT"/>
              <a:t> 2014</a:t>
            </a:r>
          </a:p>
          <a:p>
            <a:pPr>
              <a:defRPr/>
            </a:pPr>
            <a:r>
              <a:rPr lang="pt-PT"/>
              <a:t>Porto Salvo, PORTUGAL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6BE9-56AF-4858-902D-9C9C9A7728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06F2A-914C-4FBF-AAB2-A97A9F308805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C88B0-595C-4AF4-9675-2F5A6F0C55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600" b="0"/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8" indent="0">
              <a:buNone/>
              <a:defRPr sz="1600" b="1"/>
            </a:lvl4pPr>
            <a:lvl5pPr marL="1828744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5" indent="0">
              <a:buNone/>
              <a:defRPr sz="1600" b="1"/>
            </a:lvl7pPr>
            <a:lvl8pPr marL="3200301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1600" b="0"/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8" indent="0">
              <a:buNone/>
              <a:defRPr sz="1600" b="1"/>
            </a:lvl4pPr>
            <a:lvl5pPr marL="1828744" indent="0">
              <a:buNone/>
              <a:defRPr sz="1600" b="1"/>
            </a:lvl5pPr>
            <a:lvl6pPr marL="2285930" indent="0">
              <a:buNone/>
              <a:defRPr sz="1600" b="1"/>
            </a:lvl6pPr>
            <a:lvl7pPr marL="2743115" indent="0">
              <a:buNone/>
              <a:defRPr sz="1600" b="1"/>
            </a:lvl7pPr>
            <a:lvl8pPr marL="3200301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898D-F42D-400E-8180-69AE8581086D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D4CD-D19C-48C5-BA49-6829115355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 userDrawn="1"/>
        </p:nvSpPr>
        <p:spPr>
          <a:xfrm>
            <a:off x="468313" y="1604963"/>
            <a:ext cx="1841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27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" name="TextBox 6"/>
          <p:cNvSpPr txBox="1"/>
          <p:nvPr userDrawn="1"/>
        </p:nvSpPr>
        <p:spPr>
          <a:xfrm>
            <a:off x="468313" y="1508125"/>
            <a:ext cx="82073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Test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2E16C-9E1D-4498-9FC0-2D0818DE853B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C83-0924-412D-AD41-897C377E20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7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6" indent="0">
              <a:buNone/>
              <a:defRPr sz="1200"/>
            </a:lvl2pPr>
            <a:lvl3pPr marL="914372" indent="0">
              <a:buNone/>
              <a:defRPr sz="1000"/>
            </a:lvl3pPr>
            <a:lvl4pPr marL="1371558" indent="0">
              <a:buNone/>
              <a:defRPr sz="900"/>
            </a:lvl4pPr>
            <a:lvl5pPr marL="1828744" indent="0">
              <a:buNone/>
              <a:defRPr sz="900"/>
            </a:lvl5pPr>
            <a:lvl6pPr marL="2285930" indent="0">
              <a:buNone/>
              <a:defRPr sz="900"/>
            </a:lvl6pPr>
            <a:lvl7pPr marL="2743115" indent="0">
              <a:buNone/>
              <a:defRPr sz="900"/>
            </a:lvl7pPr>
            <a:lvl8pPr marL="3200301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57950-4FA4-4768-9BB7-9B4AE7FBDE93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0E148-C2A4-4D42-BD59-B0658731B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6" indent="0">
              <a:buNone/>
              <a:defRPr sz="2800"/>
            </a:lvl2pPr>
            <a:lvl3pPr marL="914372" indent="0">
              <a:buNone/>
              <a:defRPr sz="2400"/>
            </a:lvl3pPr>
            <a:lvl4pPr marL="1371558" indent="0">
              <a:buNone/>
              <a:defRPr sz="2000"/>
            </a:lvl4pPr>
            <a:lvl5pPr marL="1828744" indent="0">
              <a:buNone/>
              <a:defRPr sz="2000"/>
            </a:lvl5pPr>
            <a:lvl6pPr marL="2285930" indent="0">
              <a:buNone/>
              <a:defRPr sz="2000"/>
            </a:lvl6pPr>
            <a:lvl7pPr marL="2743115" indent="0">
              <a:buNone/>
              <a:defRPr sz="2000"/>
            </a:lvl7pPr>
            <a:lvl8pPr marL="3200301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6" indent="0">
              <a:buNone/>
              <a:defRPr sz="1200"/>
            </a:lvl2pPr>
            <a:lvl3pPr marL="914372" indent="0">
              <a:buNone/>
              <a:defRPr sz="1000"/>
            </a:lvl3pPr>
            <a:lvl4pPr marL="1371558" indent="0">
              <a:buNone/>
              <a:defRPr sz="900"/>
            </a:lvl4pPr>
            <a:lvl5pPr marL="1828744" indent="0">
              <a:buNone/>
              <a:defRPr sz="900"/>
            </a:lvl5pPr>
            <a:lvl6pPr marL="2285930" indent="0">
              <a:buNone/>
              <a:defRPr sz="900"/>
            </a:lvl6pPr>
            <a:lvl7pPr marL="2743115" indent="0">
              <a:buNone/>
              <a:defRPr sz="900"/>
            </a:lvl7pPr>
            <a:lvl8pPr marL="3200301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20259-F2EC-48F4-8713-93347F744496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BD31-9284-47DA-ABD8-E8B6970E2D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78B25-BA7E-47B1-A547-00C2FEF0E298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5A01-DD76-40F7-9536-054E1D998D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D129-93C2-4E10-8C39-33F9D4233BC8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72CAF-34A2-4274-98B1-86D09963B9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27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9AA3CF-7EE6-47A2-82AA-368EBD25564B}" type="datetimeFigureOut">
              <a:rPr lang="en-US"/>
              <a:pPr>
                <a:defRPr/>
              </a:pPr>
              <a:t>11/11/19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27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27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C4C3D6-048D-4CC0-A9B7-EC0E473204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7" r:id="rId3"/>
    <p:sldLayoutId id="2147483656" r:id="rId4"/>
    <p:sldLayoutId id="2147483660" r:id="rId5"/>
    <p:sldLayoutId id="2147483655" r:id="rId6"/>
    <p:sldLayoutId id="2147483654" r:id="rId7"/>
    <p:sldLayoutId id="2147483653" r:id="rId8"/>
    <p:sldLayoutId id="2147483652" r:id="rId9"/>
  </p:sldLayoutIdLst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959595"/>
          </a:solidFill>
          <a:latin typeface="Source Sans Pro Light" pitchFamily="34" charset="0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3200">
          <a:solidFill>
            <a:srgbClr val="959595"/>
          </a:solidFill>
          <a:latin typeface="Source Sans Pro Light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A6A6A6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A6A6A6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00" kern="1200">
          <a:solidFill>
            <a:srgbClr val="A6A6A6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A6A6A6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rgbClr val="A6A6A6"/>
          </a:solidFill>
          <a:latin typeface="+mn-lt"/>
          <a:ea typeface="+mn-ea"/>
          <a:cs typeface="+mn-cs"/>
        </a:defRPr>
      </a:lvl5pPr>
      <a:lvl6pPr marL="2514522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8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4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0" indent="-228593" algn="l" defTabSz="9143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8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4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0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5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1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9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3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0.xml"/><Relationship Id="rId11" Type="http://schemas.microsoft.com/office/2007/relationships/hdphoto" Target="../media/hdphoto3.wdp"/><Relationship Id="rId5" Type="http://schemas.openxmlformats.org/officeDocument/2006/relationships/diagramData" Target="../diagrams/data20.xml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diagramDrawing" Target="../diagrams/drawing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22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microsoft.com/office/2007/relationships/hdphoto" Target="../media/hdphoto7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48.pn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47.png"/><Relationship Id="rId4" Type="http://schemas.openxmlformats.org/officeDocument/2006/relationships/diagramLayout" Target="../diagrams/layout27.xml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11" Type="http://schemas.openxmlformats.org/officeDocument/2006/relationships/image" Target="../media/image52.png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51.png"/><Relationship Id="rId4" Type="http://schemas.openxmlformats.org/officeDocument/2006/relationships/diagramLayout" Target="../diagrams/layout28.xml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10" Type="http://schemas.openxmlformats.org/officeDocument/2006/relationships/image" Target="../media/image61.png"/><Relationship Id="rId4" Type="http://schemas.openxmlformats.org/officeDocument/2006/relationships/diagramLayout" Target="../diagrams/layout32.xml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instruct.eu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9.png"/><Relationship Id="rId10" Type="http://schemas.microsoft.com/office/2007/relationships/diagramDrawing" Target="../diagrams/drawing6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Ορθογώνιο 16"/>
          <p:cNvSpPr>
            <a:spLocks noChangeArrowheads="1"/>
          </p:cNvSpPr>
          <p:nvPr/>
        </p:nvSpPr>
        <p:spPr bwMode="auto">
          <a:xfrm>
            <a:off x="647564" y="2689756"/>
            <a:ext cx="78488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Calibri" pitchFamily="34" charset="0"/>
              </a:rPr>
              <a:t>From demolition waste to top performance panel</a:t>
            </a:r>
            <a:endParaRPr lang="el-GR" sz="2800" i="1" dirty="0">
              <a:latin typeface="Calibri" pitchFamily="34" charset="0"/>
            </a:endParaRPr>
          </a:p>
        </p:txBody>
      </p:sp>
      <p:sp>
        <p:nvSpPr>
          <p:cNvPr id="12296" name="Ορθογώνιο 1"/>
          <p:cNvSpPr>
            <a:spLocks noChangeArrowheads="1"/>
          </p:cNvSpPr>
          <p:nvPr/>
        </p:nvSpPr>
        <p:spPr bwMode="auto">
          <a:xfrm>
            <a:off x="2447764" y="4149080"/>
            <a:ext cx="42484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alibri" pitchFamily="34" charset="0"/>
              </a:rPr>
              <a:t>Presenter</a:t>
            </a:r>
            <a:br>
              <a:rPr lang="en-GB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João Simões, MSc civil engineer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(Cool-Haven)</a:t>
            </a:r>
            <a:endParaRPr lang="el-GR" dirty="0">
              <a:latin typeface="Calibri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43608" y="492630"/>
            <a:ext cx="6840760" cy="1403340"/>
            <a:chOff x="2395268" y="3645024"/>
            <a:chExt cx="5760640" cy="1138808"/>
          </a:xfrm>
        </p:grpSpPr>
        <p:grpSp>
          <p:nvGrpSpPr>
            <p:cNvPr id="10" name="Group 9"/>
            <p:cNvGrpSpPr/>
            <p:nvPr/>
          </p:nvGrpSpPr>
          <p:grpSpPr>
            <a:xfrm>
              <a:off x="2395268" y="3645024"/>
              <a:ext cx="4008285" cy="1079500"/>
              <a:chOff x="2311815" y="4495800"/>
              <a:chExt cx="4008285" cy="1079500"/>
            </a:xfrm>
          </p:grpSpPr>
          <p:pic>
            <p:nvPicPr>
              <p:cNvPr id="12" name="Picture 2" descr="http://europa.eu/about-eu/basic-information/symbols/images/flag_yellow_low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311815" y="4495800"/>
                <a:ext cx="1616075" cy="107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Εικόνα 8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448438" y="4495800"/>
                <a:ext cx="1871662" cy="106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7988" y="3645024"/>
              <a:ext cx="1187920" cy="113880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13185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Structural integration and implementation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83950DAE-70DC-4A38-99DB-2F944046F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364078"/>
              </p:ext>
            </p:extLst>
          </p:nvPr>
        </p:nvGraphicFramePr>
        <p:xfrm>
          <a:off x="2699792" y="577950"/>
          <a:ext cx="5975793" cy="5255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051720" y="2125817"/>
            <a:ext cx="2520280" cy="3426462"/>
            <a:chOff x="2051720" y="2125817"/>
            <a:chExt cx="2520280" cy="34264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DCD156-6962-4A63-ABB4-79410B52AFB3}"/>
                </a:ext>
              </a:extLst>
            </p:cNvPr>
            <p:cNvSpPr/>
            <p:nvPr/>
          </p:nvSpPr>
          <p:spPr>
            <a:xfrm>
              <a:off x="2051720" y="2125817"/>
              <a:ext cx="2448272" cy="341601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DE1A8D-1CB2-4CC1-87E6-782E0E608177}"/>
                </a:ext>
              </a:extLst>
            </p:cNvPr>
            <p:cNvSpPr txBox="1"/>
            <p:nvPr/>
          </p:nvSpPr>
          <p:spPr>
            <a:xfrm>
              <a:off x="2051720" y="4967504"/>
              <a:ext cx="25202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u="sng" dirty="0">
                  <a:solidFill>
                    <a:srgbClr val="FFC000"/>
                  </a:solidFill>
                </a:rPr>
                <a:t>Benefits of pre-fabrication</a:t>
              </a:r>
            </a:p>
            <a:p>
              <a:pPr algn="ctr"/>
              <a:r>
                <a:rPr lang="en-US" sz="1600" b="1" i="1" dirty="0">
                  <a:solidFill>
                    <a:srgbClr val="FFC000"/>
                  </a:solidFill>
                </a:rPr>
                <a:t>Fast &amp; clean</a:t>
              </a:r>
              <a:endParaRPr lang="pt-PT" sz="1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49874" y="2132856"/>
            <a:ext cx="2189460" cy="4061040"/>
            <a:chOff x="4549874" y="2125817"/>
            <a:chExt cx="2189460" cy="40610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447C15-A446-4C89-A15E-FA3EF96AE431}"/>
                </a:ext>
              </a:extLst>
            </p:cNvPr>
            <p:cNvSpPr txBox="1"/>
            <p:nvPr/>
          </p:nvSpPr>
          <p:spPr>
            <a:xfrm>
              <a:off x="4622390" y="5448193"/>
              <a:ext cx="21169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u="sng" dirty="0" err="1">
                  <a:solidFill>
                    <a:srgbClr val="92D050"/>
                  </a:solidFill>
                </a:rPr>
                <a:t>Enviromentaly</a:t>
              </a:r>
              <a:r>
                <a:rPr lang="en-US" sz="1400" b="1" i="1" u="sng" dirty="0">
                  <a:solidFill>
                    <a:srgbClr val="92D050"/>
                  </a:solidFill>
                </a:rPr>
                <a:t> friendly </a:t>
              </a:r>
              <a:br>
                <a:rPr lang="en-US" sz="1400" b="1" i="1" u="sng" dirty="0">
                  <a:solidFill>
                    <a:srgbClr val="92D050"/>
                  </a:solidFill>
                </a:rPr>
              </a:br>
              <a:r>
                <a:rPr lang="en-US" sz="1400" b="1" i="1" u="sng" dirty="0">
                  <a:solidFill>
                    <a:srgbClr val="92D050"/>
                  </a:solidFill>
                </a:rPr>
                <a:t>thermally effective </a:t>
              </a:r>
              <a:br>
                <a:rPr lang="en-US" sz="1400" b="1" i="1" u="sng" dirty="0">
                  <a:solidFill>
                    <a:srgbClr val="92D050"/>
                  </a:solidFill>
                </a:rPr>
              </a:br>
              <a:r>
                <a:rPr lang="en-US" sz="1400" b="1" i="1" u="sng" dirty="0">
                  <a:solidFill>
                    <a:srgbClr val="92D050"/>
                  </a:solidFill>
                </a:rPr>
                <a:t>beautiful facade</a:t>
              </a:r>
              <a:endParaRPr lang="pt-PT" sz="1400" b="1" dirty="0">
                <a:solidFill>
                  <a:srgbClr val="92D05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12C82C-92E1-43BD-9C9F-400DE7747FC5}"/>
                </a:ext>
              </a:extLst>
            </p:cNvPr>
            <p:cNvSpPr/>
            <p:nvPr/>
          </p:nvSpPr>
          <p:spPr>
            <a:xfrm>
              <a:off x="4549874" y="2125817"/>
              <a:ext cx="2189460" cy="40610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2065344" y="2136269"/>
            <a:ext cx="2448272" cy="3416010"/>
          </a:xfrm>
          <a:prstGeom prst="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564906" y="2116688"/>
            <a:ext cx="2167334" cy="4070168"/>
          </a:xfrm>
          <a:prstGeom prst="rect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D1796-7B4A-4751-A583-D866C9135F2E}"/>
              </a:ext>
            </a:extLst>
          </p:cNvPr>
          <p:cNvSpPr txBox="1"/>
          <p:nvPr/>
        </p:nvSpPr>
        <p:spPr>
          <a:xfrm>
            <a:off x="2051720" y="2689466"/>
            <a:ext cx="6840760" cy="1384995"/>
          </a:xfrm>
          <a:prstGeom prst="rect">
            <a:avLst/>
          </a:prstGeom>
          <a:solidFill>
            <a:srgbClr val="FDE6A5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/>
              <a:t>Green instruct will be a solution for both new construction and rehabilitation markets !!!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34754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7" grpId="0" animBg="1"/>
      <p:bldP spid="17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13185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Structural integration and implementation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752" y="1496614"/>
            <a:ext cx="2409825" cy="4822853"/>
          </a:xfrm>
          <a:prstGeom prst="rect">
            <a:avLst/>
          </a:prstGeom>
        </p:spPr>
      </p:pic>
      <p:sp>
        <p:nvSpPr>
          <p:cNvPr id="15" name="CasellaDiTesto 27">
            <a:extLst>
              <a:ext uri="{FF2B5EF4-FFF2-40B4-BE49-F238E27FC236}">
                <a16:creationId xmlns:a16="http://schemas.microsoft.com/office/drawing/2014/main" id="{6735CB2C-E24A-4081-989F-8C1E7BB7C757}"/>
              </a:ext>
            </a:extLst>
          </p:cNvPr>
          <p:cNvSpPr txBox="1"/>
          <p:nvPr/>
        </p:nvSpPr>
        <p:spPr>
          <a:xfrm>
            <a:off x="2339752" y="978446"/>
            <a:ext cx="5425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Internal panel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99" y="1449006"/>
            <a:ext cx="4239703" cy="14727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0586" y="3062645"/>
            <a:ext cx="2899531" cy="31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8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13185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Structural integration and implementation</a:t>
            </a:r>
          </a:p>
        </p:txBody>
      </p:sp>
      <p:sp>
        <p:nvSpPr>
          <p:cNvPr id="8" name="CasellaDiTesto 27">
            <a:extLst>
              <a:ext uri="{FF2B5EF4-FFF2-40B4-BE49-F238E27FC236}">
                <a16:creationId xmlns:a16="http://schemas.microsoft.com/office/drawing/2014/main" id="{6735CB2C-E24A-4081-989F-8C1E7BB7C757}"/>
              </a:ext>
            </a:extLst>
          </p:cNvPr>
          <p:cNvSpPr txBox="1"/>
          <p:nvPr/>
        </p:nvSpPr>
        <p:spPr>
          <a:xfrm>
            <a:off x="2564363" y="931752"/>
            <a:ext cx="5425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External panel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8"/>
          <a:stretch>
            <a:fillRect/>
          </a:stretch>
        </p:blipFill>
        <p:spPr>
          <a:xfrm>
            <a:off x="5757052" y="1335952"/>
            <a:ext cx="3096344" cy="1687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0668" y="2011057"/>
            <a:ext cx="3456384" cy="3001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6184" y="3144288"/>
            <a:ext cx="2258217" cy="31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13185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Structural integration and implementation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B11CE-BF83-43FD-89B1-874349C12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7394" y="1124744"/>
            <a:ext cx="4773347" cy="5006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E44DC-2CE6-471A-ACE0-0ED0632D3F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4226"/>
          <a:stretch/>
        </p:blipFill>
        <p:spPr>
          <a:xfrm rot="5400000">
            <a:off x="-481959" y="1434906"/>
            <a:ext cx="4883852" cy="3975496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7502" y="1567868"/>
            <a:ext cx="5118567" cy="41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818445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sellaDiTesto 27">
            <a:extLst>
              <a:ext uri="{FF2B5EF4-FFF2-40B4-BE49-F238E27FC236}">
                <a16:creationId xmlns:a16="http://schemas.microsoft.com/office/drawing/2014/main" id="{6735CB2C-E24A-4081-989F-8C1E7BB7C757}"/>
              </a:ext>
            </a:extLst>
          </p:cNvPr>
          <p:cNvSpPr txBox="1"/>
          <p:nvPr/>
        </p:nvSpPr>
        <p:spPr>
          <a:xfrm>
            <a:off x="2195736" y="1196752"/>
            <a:ext cx="6453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Gill Sans MT" panose="020B0502020104020203" pitchFamily="34" charset="0"/>
                <a:cs typeface="Arial" panose="020B0604020202020204" pitchFamily="34" charset="0"/>
              </a:rPr>
              <a:t>Thermal analyses however revealed several flaws stopping us from reaching the desired U-value of  0,14 W/m.K</a:t>
            </a:r>
            <a:endParaRPr lang="it-IT" sz="16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56772" y="2212415"/>
            <a:ext cx="5363903" cy="4009080"/>
            <a:chOff x="895796" y="81297"/>
            <a:chExt cx="7289930" cy="65385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6696" y="81297"/>
              <a:ext cx="7219030" cy="34559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5796" y="3508197"/>
              <a:ext cx="7289930" cy="311161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8281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818445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95736" y="980728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CONCLUSION nº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736" y="1700808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The existence of </a:t>
            </a:r>
            <a:r>
              <a:rPr lang="en-GB" sz="2000" u="sng" dirty="0"/>
              <a:t>highly conductive</a:t>
            </a:r>
            <a:r>
              <a:rPr lang="en-GB" sz="2000" dirty="0"/>
              <a:t> parts </a:t>
            </a:r>
            <a:r>
              <a:rPr lang="en-GB" sz="2000" b="1" dirty="0"/>
              <a:t>throughout the whole thickness of the panel</a:t>
            </a:r>
            <a:r>
              <a:rPr lang="en-GB" sz="2000" dirty="0"/>
              <a:t> greatly diminishes the internal insulation’s performance!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91508" y="2754559"/>
            <a:ext cx="6480720" cy="3260749"/>
            <a:chOff x="2339752" y="3423447"/>
            <a:chExt cx="6480720" cy="3260749"/>
          </a:xfrm>
        </p:grpSpPr>
        <p:pic>
          <p:nvPicPr>
            <p:cNvPr id="6" name="Picture 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339752" y="3423447"/>
              <a:ext cx="6480720" cy="32607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5220072" y="4293096"/>
              <a:ext cx="1152128" cy="100811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2652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818445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95736" y="980728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CONCLUSION nº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736" y="1700808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The existence of </a:t>
            </a:r>
            <a:r>
              <a:rPr lang="en-GB" sz="2000" u="sng" dirty="0"/>
              <a:t>highly conductive</a:t>
            </a:r>
            <a:r>
              <a:rPr lang="en-GB" sz="2000" dirty="0"/>
              <a:t> materials’ parts </a:t>
            </a:r>
            <a:r>
              <a:rPr lang="en-GB" sz="2000" b="1" dirty="0"/>
              <a:t>PIERCING</a:t>
            </a:r>
            <a:r>
              <a:rPr lang="en-GB" sz="2000" dirty="0"/>
              <a:t> the external insulation greatly diminishes it’s performance!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88882" y="2756102"/>
            <a:ext cx="6480720" cy="3260749"/>
            <a:chOff x="2339752" y="3423447"/>
            <a:chExt cx="6480720" cy="3260749"/>
          </a:xfrm>
        </p:grpSpPr>
        <p:pic>
          <p:nvPicPr>
            <p:cNvPr id="6" name="Picture 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339752" y="3423447"/>
              <a:ext cx="6480720" cy="32607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 rot="18580018">
              <a:off x="4052087" y="4843103"/>
              <a:ext cx="2631480" cy="100811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878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2587440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728" y="46365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/>
              <a:t>Final design and assembly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3669" y="1323446"/>
            <a:ext cx="6532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Remove all the weak aspects that render the insulation layers less viable.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669" y="2280823"/>
            <a:ext cx="6532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This could be achieved with the placement of an uninterrupted insulation layer throughout the whole sequence of panels.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9715" y="3607532"/>
            <a:ext cx="6532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However, for structural sake, the insulation has to be interrupted.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0144" y="4518742"/>
            <a:ext cx="6532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The solution is to add non conductive materials to the panels’ aluminium skeleton to keep everything solid and stable while not adding too much weight.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6396" y="1768284"/>
            <a:ext cx="5940025" cy="451521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10578" y="377390"/>
            <a:ext cx="560363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70C0"/>
                </a:solidFill>
              </a:rPr>
              <a:t>P V C </a:t>
            </a:r>
          </a:p>
        </p:txBody>
      </p:sp>
    </p:spTree>
    <p:extLst>
      <p:ext uri="{BB962C8B-B14F-4D97-AF65-F5344CB8AC3E}">
        <p14:creationId xmlns:p14="http://schemas.microsoft.com/office/powerpoint/2010/main" val="786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907704" y="676127"/>
            <a:ext cx="7125266" cy="3574722"/>
            <a:chOff x="1911230" y="326968"/>
            <a:chExt cx="7125266" cy="35747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1230" y="620688"/>
              <a:ext cx="7125266" cy="32810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89686" y="435154"/>
              <a:ext cx="14401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ALU Frame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745670" y="326968"/>
              <a:ext cx="1728192" cy="554167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918853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75756" y="2760531"/>
            <a:ext cx="115212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err="1"/>
              <a:t>PUFoam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2151" y="3745258"/>
            <a:ext cx="164122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err="1"/>
              <a:t>GEOPolymer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06240" y="1998344"/>
            <a:ext cx="144016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PVC strips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2301984" y="2183010"/>
            <a:ext cx="2304256" cy="4795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46401" y="2201157"/>
            <a:ext cx="2304256" cy="4602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76232" y="1003691"/>
            <a:ext cx="164122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err="1"/>
              <a:t>GEOPolymer</a:t>
            </a:r>
            <a:endParaRPr lang="en-GB" b="1" dirty="0"/>
          </a:p>
        </p:txBody>
      </p:sp>
      <p:sp>
        <p:nvSpPr>
          <p:cNvPr id="15" name="Oval 14"/>
          <p:cNvSpPr/>
          <p:nvPr/>
        </p:nvSpPr>
        <p:spPr>
          <a:xfrm>
            <a:off x="1907704" y="1064460"/>
            <a:ext cx="1335171" cy="55416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990631" y="3284383"/>
            <a:ext cx="1335171" cy="55416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488651" y="1143501"/>
            <a:ext cx="1335171" cy="55416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509941" y="3320528"/>
            <a:ext cx="1335171" cy="55416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475" y="4735781"/>
            <a:ext cx="4913576" cy="144745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Final panel design</a:t>
            </a:r>
          </a:p>
        </p:txBody>
      </p:sp>
    </p:spTree>
    <p:extLst>
      <p:ext uri="{BB962C8B-B14F-4D97-AF65-F5344CB8AC3E}">
        <p14:creationId xmlns:p14="http://schemas.microsoft.com/office/powerpoint/2010/main" val="1560228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918853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Final panel design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67744" y="3578141"/>
            <a:ext cx="59953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dirty="0"/>
              <a:t>Continuous </a:t>
            </a:r>
            <a:r>
              <a:rPr lang="en-GB" b="1" u="sng" dirty="0">
                <a:solidFill>
                  <a:schemeClr val="accent3">
                    <a:lumMod val="75000"/>
                  </a:schemeClr>
                </a:solidFill>
              </a:rPr>
              <a:t>tuneable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dirty="0"/>
              <a:t>insulation layer interrupted solely by the PVC connection strips minimizing thermal bridge phenomena (</a:t>
            </a:r>
            <a:r>
              <a:rPr lang="el-GR" dirty="0"/>
              <a:t>λ</a:t>
            </a:r>
            <a:r>
              <a:rPr lang="pt-PT" dirty="0"/>
              <a:t> = 0,159 W/</a:t>
            </a:r>
            <a:r>
              <a:rPr lang="pt-PT" dirty="0" err="1"/>
              <a:t>m.K</a:t>
            </a:r>
            <a:r>
              <a:rPr lang="pt-PT" dirty="0"/>
              <a:t>)</a:t>
            </a:r>
            <a:r>
              <a:rPr lang="en-GB" dirty="0"/>
              <a:t>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dirty="0"/>
              <a:t>Two layers of Geopolymer on each side providing bending stiffness against horizontal perp. to plane actions (e.g. wind, impact);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dirty="0"/>
              <a:t>Highly customizable panel on all dimensions (always the same aluminium profile around the geopolymer layer);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dirty="0"/>
              <a:t>All parts can be produced resorting to extrusion methods, for best competitiveness.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dirty="0"/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45" y="578298"/>
            <a:ext cx="5544616" cy="2993942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 flipV="1">
            <a:off x="6322559" y="3157613"/>
            <a:ext cx="1105103" cy="297859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503620" y="697886"/>
            <a:ext cx="4948700" cy="2757586"/>
            <a:chOff x="9667663" y="846102"/>
            <a:chExt cx="5688878" cy="3478702"/>
          </a:xfrm>
        </p:grpSpPr>
        <p:sp>
          <p:nvSpPr>
            <p:cNvPr id="45" name="TextBox 44"/>
            <p:cNvSpPr txBox="1"/>
            <p:nvPr/>
          </p:nvSpPr>
          <p:spPr>
            <a:xfrm>
              <a:off x="12662316" y="3266088"/>
              <a:ext cx="1129745" cy="38826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/>
                <a:t>PUFoam</a:t>
              </a:r>
              <a:endParaRPr lang="en-GB" sz="14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698524" y="3936542"/>
              <a:ext cx="1522398" cy="38826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err="1"/>
                <a:t>GEOPolymer</a:t>
              </a:r>
              <a:endParaRPr lang="en-GB" sz="14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032920" y="2489782"/>
              <a:ext cx="1323621" cy="38826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PVC strips</a:t>
              </a:r>
            </a:p>
          </p:txBody>
        </p:sp>
        <p:cxnSp>
          <p:nvCxnSpPr>
            <p:cNvPr id="48" name="Straight Arrow Connector 47"/>
            <p:cNvCxnSpPr>
              <a:stCxn id="47" idx="1"/>
            </p:cNvCxnSpPr>
            <p:nvPr/>
          </p:nvCxnSpPr>
          <p:spPr>
            <a:xfrm flipH="1" flipV="1">
              <a:off x="12780914" y="2132858"/>
              <a:ext cx="1252006" cy="5510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9667663" y="846102"/>
              <a:ext cx="1301629" cy="388262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ALU Frame</a:t>
              </a:r>
            </a:p>
          </p:txBody>
        </p:sp>
        <p:cxnSp>
          <p:nvCxnSpPr>
            <p:cNvPr id="64" name="Straight Arrow Connector 63"/>
            <p:cNvCxnSpPr>
              <a:stCxn id="47" idx="2"/>
            </p:cNvCxnSpPr>
            <p:nvPr/>
          </p:nvCxnSpPr>
          <p:spPr>
            <a:xfrm>
              <a:off x="14694731" y="2878043"/>
              <a:ext cx="27672" cy="8976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398160" y="632229"/>
            <a:ext cx="5291665" cy="2944206"/>
            <a:chOff x="2398160" y="632229"/>
            <a:chExt cx="5291665" cy="2944206"/>
          </a:xfrm>
        </p:grpSpPr>
        <p:sp>
          <p:nvSpPr>
            <p:cNvPr id="55" name="Freeform 54"/>
            <p:cNvSpPr/>
            <p:nvPr/>
          </p:nvSpPr>
          <p:spPr>
            <a:xfrm>
              <a:off x="2398160" y="1349535"/>
              <a:ext cx="1966474" cy="2226900"/>
            </a:xfrm>
            <a:custGeom>
              <a:avLst/>
              <a:gdLst>
                <a:gd name="connsiteX0" fmla="*/ 1530350 w 1530350"/>
                <a:gd name="connsiteY0" fmla="*/ 838200 h 2622550"/>
                <a:gd name="connsiteX1" fmla="*/ 1517650 w 1530350"/>
                <a:gd name="connsiteY1" fmla="*/ 501650 h 2622550"/>
                <a:gd name="connsiteX2" fmla="*/ 1447800 w 1530350"/>
                <a:gd name="connsiteY2" fmla="*/ 514350 h 2622550"/>
                <a:gd name="connsiteX3" fmla="*/ 1422400 w 1530350"/>
                <a:gd name="connsiteY3" fmla="*/ 381000 h 2622550"/>
                <a:gd name="connsiteX4" fmla="*/ 88900 w 1530350"/>
                <a:gd name="connsiteY4" fmla="*/ 0 h 2622550"/>
                <a:gd name="connsiteX5" fmla="*/ 0 w 1530350"/>
                <a:gd name="connsiteY5" fmla="*/ 50800 h 2622550"/>
                <a:gd name="connsiteX6" fmla="*/ 222250 w 1530350"/>
                <a:gd name="connsiteY6" fmla="*/ 2622550 h 2622550"/>
                <a:gd name="connsiteX7" fmla="*/ 793750 w 1530350"/>
                <a:gd name="connsiteY7" fmla="*/ 2609850 h 2622550"/>
                <a:gd name="connsiteX8" fmla="*/ 596900 w 1530350"/>
                <a:gd name="connsiteY8" fmla="*/ 673100 h 2622550"/>
                <a:gd name="connsiteX9" fmla="*/ 1371600 w 1530350"/>
                <a:gd name="connsiteY9" fmla="*/ 889000 h 2622550"/>
                <a:gd name="connsiteX10" fmla="*/ 1530350 w 1530350"/>
                <a:gd name="connsiteY10" fmla="*/ 838200 h 2622550"/>
                <a:gd name="connsiteX0" fmla="*/ 1530350 w 1530350"/>
                <a:gd name="connsiteY0" fmla="*/ 838200 h 3216910"/>
                <a:gd name="connsiteX1" fmla="*/ 1517650 w 1530350"/>
                <a:gd name="connsiteY1" fmla="*/ 501650 h 3216910"/>
                <a:gd name="connsiteX2" fmla="*/ 1447800 w 1530350"/>
                <a:gd name="connsiteY2" fmla="*/ 514350 h 3216910"/>
                <a:gd name="connsiteX3" fmla="*/ 1422400 w 1530350"/>
                <a:gd name="connsiteY3" fmla="*/ 381000 h 3216910"/>
                <a:gd name="connsiteX4" fmla="*/ 88900 w 1530350"/>
                <a:gd name="connsiteY4" fmla="*/ 0 h 3216910"/>
                <a:gd name="connsiteX5" fmla="*/ 0 w 1530350"/>
                <a:gd name="connsiteY5" fmla="*/ 50800 h 3216910"/>
                <a:gd name="connsiteX6" fmla="*/ 46990 w 1530350"/>
                <a:gd name="connsiteY6" fmla="*/ 3216910 h 3216910"/>
                <a:gd name="connsiteX7" fmla="*/ 793750 w 1530350"/>
                <a:gd name="connsiteY7" fmla="*/ 2609850 h 3216910"/>
                <a:gd name="connsiteX8" fmla="*/ 596900 w 1530350"/>
                <a:gd name="connsiteY8" fmla="*/ 673100 h 3216910"/>
                <a:gd name="connsiteX9" fmla="*/ 1371600 w 1530350"/>
                <a:gd name="connsiteY9" fmla="*/ 889000 h 3216910"/>
                <a:gd name="connsiteX10" fmla="*/ 1530350 w 1530350"/>
                <a:gd name="connsiteY10" fmla="*/ 838200 h 3216910"/>
                <a:gd name="connsiteX0" fmla="*/ 1530350 w 1530350"/>
                <a:gd name="connsiteY0" fmla="*/ 838200 h 3219450"/>
                <a:gd name="connsiteX1" fmla="*/ 1517650 w 1530350"/>
                <a:gd name="connsiteY1" fmla="*/ 501650 h 3219450"/>
                <a:gd name="connsiteX2" fmla="*/ 1447800 w 1530350"/>
                <a:gd name="connsiteY2" fmla="*/ 514350 h 3219450"/>
                <a:gd name="connsiteX3" fmla="*/ 1422400 w 1530350"/>
                <a:gd name="connsiteY3" fmla="*/ 381000 h 3219450"/>
                <a:gd name="connsiteX4" fmla="*/ 88900 w 1530350"/>
                <a:gd name="connsiteY4" fmla="*/ 0 h 3219450"/>
                <a:gd name="connsiteX5" fmla="*/ 0 w 1530350"/>
                <a:gd name="connsiteY5" fmla="*/ 50800 h 3219450"/>
                <a:gd name="connsiteX6" fmla="*/ 46990 w 1530350"/>
                <a:gd name="connsiteY6" fmla="*/ 3216910 h 3219450"/>
                <a:gd name="connsiteX7" fmla="*/ 641350 w 1530350"/>
                <a:gd name="connsiteY7" fmla="*/ 3219450 h 3219450"/>
                <a:gd name="connsiteX8" fmla="*/ 596900 w 1530350"/>
                <a:gd name="connsiteY8" fmla="*/ 673100 h 3219450"/>
                <a:gd name="connsiteX9" fmla="*/ 1371600 w 1530350"/>
                <a:gd name="connsiteY9" fmla="*/ 889000 h 3219450"/>
                <a:gd name="connsiteX10" fmla="*/ 1530350 w 1530350"/>
                <a:gd name="connsiteY10" fmla="*/ 838200 h 3219450"/>
                <a:gd name="connsiteX0" fmla="*/ 1530350 w 1530350"/>
                <a:gd name="connsiteY0" fmla="*/ 838200 h 3219450"/>
                <a:gd name="connsiteX1" fmla="*/ 1517650 w 1530350"/>
                <a:gd name="connsiteY1" fmla="*/ 501650 h 3219450"/>
                <a:gd name="connsiteX2" fmla="*/ 1447800 w 1530350"/>
                <a:gd name="connsiteY2" fmla="*/ 514350 h 3219450"/>
                <a:gd name="connsiteX3" fmla="*/ 1422400 w 1530350"/>
                <a:gd name="connsiteY3" fmla="*/ 381000 h 3219450"/>
                <a:gd name="connsiteX4" fmla="*/ 88900 w 1530350"/>
                <a:gd name="connsiteY4" fmla="*/ 0 h 3219450"/>
                <a:gd name="connsiteX5" fmla="*/ 0 w 1530350"/>
                <a:gd name="connsiteY5" fmla="*/ 50800 h 3219450"/>
                <a:gd name="connsiteX6" fmla="*/ 46990 w 1530350"/>
                <a:gd name="connsiteY6" fmla="*/ 3216910 h 3219450"/>
                <a:gd name="connsiteX7" fmla="*/ 641350 w 1530350"/>
                <a:gd name="connsiteY7" fmla="*/ 3219450 h 3219450"/>
                <a:gd name="connsiteX8" fmla="*/ 604520 w 1530350"/>
                <a:gd name="connsiteY8" fmla="*/ 1572260 h 3219450"/>
                <a:gd name="connsiteX9" fmla="*/ 1371600 w 1530350"/>
                <a:gd name="connsiteY9" fmla="*/ 889000 h 3219450"/>
                <a:gd name="connsiteX10" fmla="*/ 1530350 w 1530350"/>
                <a:gd name="connsiteY10" fmla="*/ 838200 h 3219450"/>
                <a:gd name="connsiteX0" fmla="*/ 1530350 w 2095500"/>
                <a:gd name="connsiteY0" fmla="*/ 838200 h 3219450"/>
                <a:gd name="connsiteX1" fmla="*/ 1517650 w 2095500"/>
                <a:gd name="connsiteY1" fmla="*/ 501650 h 3219450"/>
                <a:gd name="connsiteX2" fmla="*/ 1447800 w 2095500"/>
                <a:gd name="connsiteY2" fmla="*/ 514350 h 3219450"/>
                <a:gd name="connsiteX3" fmla="*/ 1422400 w 2095500"/>
                <a:gd name="connsiteY3" fmla="*/ 381000 h 3219450"/>
                <a:gd name="connsiteX4" fmla="*/ 88900 w 2095500"/>
                <a:gd name="connsiteY4" fmla="*/ 0 h 3219450"/>
                <a:gd name="connsiteX5" fmla="*/ 0 w 2095500"/>
                <a:gd name="connsiteY5" fmla="*/ 50800 h 3219450"/>
                <a:gd name="connsiteX6" fmla="*/ 46990 w 2095500"/>
                <a:gd name="connsiteY6" fmla="*/ 3216910 h 3219450"/>
                <a:gd name="connsiteX7" fmla="*/ 641350 w 2095500"/>
                <a:gd name="connsiteY7" fmla="*/ 3219450 h 3219450"/>
                <a:gd name="connsiteX8" fmla="*/ 604520 w 2095500"/>
                <a:gd name="connsiteY8" fmla="*/ 1572260 h 3219450"/>
                <a:gd name="connsiteX9" fmla="*/ 2095500 w 2095500"/>
                <a:gd name="connsiteY9" fmla="*/ 1902460 h 3219450"/>
                <a:gd name="connsiteX10" fmla="*/ 1530350 w 2095500"/>
                <a:gd name="connsiteY10" fmla="*/ 838200 h 3219450"/>
                <a:gd name="connsiteX0" fmla="*/ 2307590 w 2307590"/>
                <a:gd name="connsiteY0" fmla="*/ 1859280 h 3219450"/>
                <a:gd name="connsiteX1" fmla="*/ 1517650 w 2307590"/>
                <a:gd name="connsiteY1" fmla="*/ 501650 h 3219450"/>
                <a:gd name="connsiteX2" fmla="*/ 1447800 w 2307590"/>
                <a:gd name="connsiteY2" fmla="*/ 514350 h 3219450"/>
                <a:gd name="connsiteX3" fmla="*/ 1422400 w 2307590"/>
                <a:gd name="connsiteY3" fmla="*/ 381000 h 3219450"/>
                <a:gd name="connsiteX4" fmla="*/ 88900 w 2307590"/>
                <a:gd name="connsiteY4" fmla="*/ 0 h 3219450"/>
                <a:gd name="connsiteX5" fmla="*/ 0 w 2307590"/>
                <a:gd name="connsiteY5" fmla="*/ 50800 h 3219450"/>
                <a:gd name="connsiteX6" fmla="*/ 46990 w 2307590"/>
                <a:gd name="connsiteY6" fmla="*/ 3216910 h 3219450"/>
                <a:gd name="connsiteX7" fmla="*/ 641350 w 2307590"/>
                <a:gd name="connsiteY7" fmla="*/ 3219450 h 3219450"/>
                <a:gd name="connsiteX8" fmla="*/ 604520 w 2307590"/>
                <a:gd name="connsiteY8" fmla="*/ 1572260 h 3219450"/>
                <a:gd name="connsiteX9" fmla="*/ 2095500 w 2307590"/>
                <a:gd name="connsiteY9" fmla="*/ 1902460 h 3219450"/>
                <a:gd name="connsiteX10" fmla="*/ 2307590 w 2307590"/>
                <a:gd name="connsiteY10" fmla="*/ 1859280 h 3219450"/>
                <a:gd name="connsiteX0" fmla="*/ 2307590 w 2307590"/>
                <a:gd name="connsiteY0" fmla="*/ 1859280 h 3219450"/>
                <a:gd name="connsiteX1" fmla="*/ 2287270 w 2307590"/>
                <a:gd name="connsiteY1" fmla="*/ 1012190 h 3219450"/>
                <a:gd name="connsiteX2" fmla="*/ 1447800 w 2307590"/>
                <a:gd name="connsiteY2" fmla="*/ 514350 h 3219450"/>
                <a:gd name="connsiteX3" fmla="*/ 1422400 w 2307590"/>
                <a:gd name="connsiteY3" fmla="*/ 381000 h 3219450"/>
                <a:gd name="connsiteX4" fmla="*/ 88900 w 2307590"/>
                <a:gd name="connsiteY4" fmla="*/ 0 h 3219450"/>
                <a:gd name="connsiteX5" fmla="*/ 0 w 2307590"/>
                <a:gd name="connsiteY5" fmla="*/ 50800 h 3219450"/>
                <a:gd name="connsiteX6" fmla="*/ 46990 w 2307590"/>
                <a:gd name="connsiteY6" fmla="*/ 3216910 h 3219450"/>
                <a:gd name="connsiteX7" fmla="*/ 641350 w 2307590"/>
                <a:gd name="connsiteY7" fmla="*/ 3219450 h 3219450"/>
                <a:gd name="connsiteX8" fmla="*/ 604520 w 2307590"/>
                <a:gd name="connsiteY8" fmla="*/ 1572260 h 3219450"/>
                <a:gd name="connsiteX9" fmla="*/ 2095500 w 2307590"/>
                <a:gd name="connsiteY9" fmla="*/ 1902460 h 3219450"/>
                <a:gd name="connsiteX10" fmla="*/ 2307590 w 2307590"/>
                <a:gd name="connsiteY10" fmla="*/ 1859280 h 3219450"/>
                <a:gd name="connsiteX0" fmla="*/ 2307590 w 2307590"/>
                <a:gd name="connsiteY0" fmla="*/ 1859280 h 3219450"/>
                <a:gd name="connsiteX1" fmla="*/ 2287270 w 2307590"/>
                <a:gd name="connsiteY1" fmla="*/ 1012190 h 3219450"/>
                <a:gd name="connsiteX2" fmla="*/ 2186940 w 2307590"/>
                <a:gd name="connsiteY2" fmla="*/ 1017270 h 3219450"/>
                <a:gd name="connsiteX3" fmla="*/ 1422400 w 2307590"/>
                <a:gd name="connsiteY3" fmla="*/ 381000 h 3219450"/>
                <a:gd name="connsiteX4" fmla="*/ 88900 w 2307590"/>
                <a:gd name="connsiteY4" fmla="*/ 0 h 3219450"/>
                <a:gd name="connsiteX5" fmla="*/ 0 w 2307590"/>
                <a:gd name="connsiteY5" fmla="*/ 50800 h 3219450"/>
                <a:gd name="connsiteX6" fmla="*/ 46990 w 2307590"/>
                <a:gd name="connsiteY6" fmla="*/ 3216910 h 3219450"/>
                <a:gd name="connsiteX7" fmla="*/ 641350 w 2307590"/>
                <a:gd name="connsiteY7" fmla="*/ 3219450 h 3219450"/>
                <a:gd name="connsiteX8" fmla="*/ 604520 w 2307590"/>
                <a:gd name="connsiteY8" fmla="*/ 1572260 h 3219450"/>
                <a:gd name="connsiteX9" fmla="*/ 2095500 w 2307590"/>
                <a:gd name="connsiteY9" fmla="*/ 1902460 h 3219450"/>
                <a:gd name="connsiteX10" fmla="*/ 2307590 w 2307590"/>
                <a:gd name="connsiteY10" fmla="*/ 1859280 h 3219450"/>
                <a:gd name="connsiteX0" fmla="*/ 2307590 w 2307590"/>
                <a:gd name="connsiteY0" fmla="*/ 1859280 h 3219450"/>
                <a:gd name="connsiteX1" fmla="*/ 2287270 w 2307590"/>
                <a:gd name="connsiteY1" fmla="*/ 1012190 h 3219450"/>
                <a:gd name="connsiteX2" fmla="*/ 2186940 w 2307590"/>
                <a:gd name="connsiteY2" fmla="*/ 1017270 h 3219450"/>
                <a:gd name="connsiteX3" fmla="*/ 2199640 w 2307590"/>
                <a:gd name="connsiteY3" fmla="*/ 1287780 h 3219450"/>
                <a:gd name="connsiteX4" fmla="*/ 88900 w 2307590"/>
                <a:gd name="connsiteY4" fmla="*/ 0 h 3219450"/>
                <a:gd name="connsiteX5" fmla="*/ 0 w 2307590"/>
                <a:gd name="connsiteY5" fmla="*/ 50800 h 3219450"/>
                <a:gd name="connsiteX6" fmla="*/ 46990 w 2307590"/>
                <a:gd name="connsiteY6" fmla="*/ 3216910 h 3219450"/>
                <a:gd name="connsiteX7" fmla="*/ 641350 w 2307590"/>
                <a:gd name="connsiteY7" fmla="*/ 3219450 h 3219450"/>
                <a:gd name="connsiteX8" fmla="*/ 604520 w 2307590"/>
                <a:gd name="connsiteY8" fmla="*/ 1572260 h 3219450"/>
                <a:gd name="connsiteX9" fmla="*/ 2095500 w 2307590"/>
                <a:gd name="connsiteY9" fmla="*/ 1902460 h 3219450"/>
                <a:gd name="connsiteX10" fmla="*/ 2307590 w 2307590"/>
                <a:gd name="connsiteY10" fmla="*/ 1859280 h 3219450"/>
                <a:gd name="connsiteX0" fmla="*/ 2307590 w 2307590"/>
                <a:gd name="connsiteY0" fmla="*/ 1859280 h 3219450"/>
                <a:gd name="connsiteX1" fmla="*/ 2287270 w 2307590"/>
                <a:gd name="connsiteY1" fmla="*/ 1012190 h 3219450"/>
                <a:gd name="connsiteX2" fmla="*/ 2186940 w 2307590"/>
                <a:gd name="connsiteY2" fmla="*/ 1017270 h 3219450"/>
                <a:gd name="connsiteX3" fmla="*/ 1170940 w 2307590"/>
                <a:gd name="connsiteY3" fmla="*/ 1059180 h 3219450"/>
                <a:gd name="connsiteX4" fmla="*/ 88900 w 2307590"/>
                <a:gd name="connsiteY4" fmla="*/ 0 h 3219450"/>
                <a:gd name="connsiteX5" fmla="*/ 0 w 2307590"/>
                <a:gd name="connsiteY5" fmla="*/ 50800 h 3219450"/>
                <a:gd name="connsiteX6" fmla="*/ 46990 w 2307590"/>
                <a:gd name="connsiteY6" fmla="*/ 3216910 h 3219450"/>
                <a:gd name="connsiteX7" fmla="*/ 641350 w 2307590"/>
                <a:gd name="connsiteY7" fmla="*/ 3219450 h 3219450"/>
                <a:gd name="connsiteX8" fmla="*/ 604520 w 2307590"/>
                <a:gd name="connsiteY8" fmla="*/ 1572260 h 3219450"/>
                <a:gd name="connsiteX9" fmla="*/ 2095500 w 2307590"/>
                <a:gd name="connsiteY9" fmla="*/ 1902460 h 3219450"/>
                <a:gd name="connsiteX10" fmla="*/ 2307590 w 2307590"/>
                <a:gd name="connsiteY10" fmla="*/ 1859280 h 3219450"/>
                <a:gd name="connsiteX0" fmla="*/ 2307590 w 2307590"/>
                <a:gd name="connsiteY0" fmla="*/ 1859280 h 3219450"/>
                <a:gd name="connsiteX1" fmla="*/ 2287270 w 2307590"/>
                <a:gd name="connsiteY1" fmla="*/ 1012190 h 3219450"/>
                <a:gd name="connsiteX2" fmla="*/ 2263140 w 2307590"/>
                <a:gd name="connsiteY2" fmla="*/ 887730 h 3219450"/>
                <a:gd name="connsiteX3" fmla="*/ 1170940 w 2307590"/>
                <a:gd name="connsiteY3" fmla="*/ 1059180 h 3219450"/>
                <a:gd name="connsiteX4" fmla="*/ 88900 w 2307590"/>
                <a:gd name="connsiteY4" fmla="*/ 0 h 3219450"/>
                <a:gd name="connsiteX5" fmla="*/ 0 w 2307590"/>
                <a:gd name="connsiteY5" fmla="*/ 50800 h 3219450"/>
                <a:gd name="connsiteX6" fmla="*/ 46990 w 2307590"/>
                <a:gd name="connsiteY6" fmla="*/ 3216910 h 3219450"/>
                <a:gd name="connsiteX7" fmla="*/ 641350 w 2307590"/>
                <a:gd name="connsiteY7" fmla="*/ 3219450 h 3219450"/>
                <a:gd name="connsiteX8" fmla="*/ 604520 w 2307590"/>
                <a:gd name="connsiteY8" fmla="*/ 1572260 h 3219450"/>
                <a:gd name="connsiteX9" fmla="*/ 2095500 w 2307590"/>
                <a:gd name="connsiteY9" fmla="*/ 1902460 h 3219450"/>
                <a:gd name="connsiteX10" fmla="*/ 2307590 w 2307590"/>
                <a:gd name="connsiteY10" fmla="*/ 1859280 h 3219450"/>
                <a:gd name="connsiteX0" fmla="*/ 2260600 w 2260600"/>
                <a:gd name="connsiteY0" fmla="*/ 1859280 h 3219450"/>
                <a:gd name="connsiteX1" fmla="*/ 2240280 w 2260600"/>
                <a:gd name="connsiteY1" fmla="*/ 1012190 h 3219450"/>
                <a:gd name="connsiteX2" fmla="*/ 2216150 w 2260600"/>
                <a:gd name="connsiteY2" fmla="*/ 887730 h 3219450"/>
                <a:gd name="connsiteX3" fmla="*/ 1123950 w 2260600"/>
                <a:gd name="connsiteY3" fmla="*/ 1059180 h 3219450"/>
                <a:gd name="connsiteX4" fmla="*/ 41910 w 2260600"/>
                <a:gd name="connsiteY4" fmla="*/ 0 h 3219450"/>
                <a:gd name="connsiteX5" fmla="*/ 13970 w 2260600"/>
                <a:gd name="connsiteY5" fmla="*/ 447040 h 3219450"/>
                <a:gd name="connsiteX6" fmla="*/ 0 w 2260600"/>
                <a:gd name="connsiteY6" fmla="*/ 3216910 h 3219450"/>
                <a:gd name="connsiteX7" fmla="*/ 594360 w 2260600"/>
                <a:gd name="connsiteY7" fmla="*/ 3219450 h 3219450"/>
                <a:gd name="connsiteX8" fmla="*/ 557530 w 2260600"/>
                <a:gd name="connsiteY8" fmla="*/ 1572260 h 3219450"/>
                <a:gd name="connsiteX9" fmla="*/ 2048510 w 2260600"/>
                <a:gd name="connsiteY9" fmla="*/ 1902460 h 3219450"/>
                <a:gd name="connsiteX10" fmla="*/ 2260600 w 2260600"/>
                <a:gd name="connsiteY10" fmla="*/ 1859280 h 3219450"/>
                <a:gd name="connsiteX0" fmla="*/ 2260600 w 2260600"/>
                <a:gd name="connsiteY0" fmla="*/ 1485900 h 2846070"/>
                <a:gd name="connsiteX1" fmla="*/ 2240280 w 2260600"/>
                <a:gd name="connsiteY1" fmla="*/ 638810 h 2846070"/>
                <a:gd name="connsiteX2" fmla="*/ 2216150 w 2260600"/>
                <a:gd name="connsiteY2" fmla="*/ 514350 h 2846070"/>
                <a:gd name="connsiteX3" fmla="*/ 1123950 w 2260600"/>
                <a:gd name="connsiteY3" fmla="*/ 685800 h 2846070"/>
                <a:gd name="connsiteX4" fmla="*/ 133350 w 2260600"/>
                <a:gd name="connsiteY4" fmla="*/ 0 h 2846070"/>
                <a:gd name="connsiteX5" fmla="*/ 13970 w 2260600"/>
                <a:gd name="connsiteY5" fmla="*/ 73660 h 2846070"/>
                <a:gd name="connsiteX6" fmla="*/ 0 w 2260600"/>
                <a:gd name="connsiteY6" fmla="*/ 2843530 h 2846070"/>
                <a:gd name="connsiteX7" fmla="*/ 594360 w 2260600"/>
                <a:gd name="connsiteY7" fmla="*/ 2846070 h 2846070"/>
                <a:gd name="connsiteX8" fmla="*/ 557530 w 2260600"/>
                <a:gd name="connsiteY8" fmla="*/ 1198880 h 2846070"/>
                <a:gd name="connsiteX9" fmla="*/ 2048510 w 2260600"/>
                <a:gd name="connsiteY9" fmla="*/ 1529080 h 2846070"/>
                <a:gd name="connsiteX10" fmla="*/ 2260600 w 2260600"/>
                <a:gd name="connsiteY10" fmla="*/ 1485900 h 2846070"/>
                <a:gd name="connsiteX0" fmla="*/ 2260600 w 2260600"/>
                <a:gd name="connsiteY0" fmla="*/ 1485900 h 2846070"/>
                <a:gd name="connsiteX1" fmla="*/ 2240280 w 2260600"/>
                <a:gd name="connsiteY1" fmla="*/ 638810 h 2846070"/>
                <a:gd name="connsiteX2" fmla="*/ 2216150 w 2260600"/>
                <a:gd name="connsiteY2" fmla="*/ 514350 h 2846070"/>
                <a:gd name="connsiteX3" fmla="*/ 2076450 w 2260600"/>
                <a:gd name="connsiteY3" fmla="*/ 556260 h 2846070"/>
                <a:gd name="connsiteX4" fmla="*/ 133350 w 2260600"/>
                <a:gd name="connsiteY4" fmla="*/ 0 h 2846070"/>
                <a:gd name="connsiteX5" fmla="*/ 13970 w 2260600"/>
                <a:gd name="connsiteY5" fmla="*/ 73660 h 2846070"/>
                <a:gd name="connsiteX6" fmla="*/ 0 w 2260600"/>
                <a:gd name="connsiteY6" fmla="*/ 2843530 h 2846070"/>
                <a:gd name="connsiteX7" fmla="*/ 594360 w 2260600"/>
                <a:gd name="connsiteY7" fmla="*/ 2846070 h 2846070"/>
                <a:gd name="connsiteX8" fmla="*/ 557530 w 2260600"/>
                <a:gd name="connsiteY8" fmla="*/ 1198880 h 2846070"/>
                <a:gd name="connsiteX9" fmla="*/ 2048510 w 2260600"/>
                <a:gd name="connsiteY9" fmla="*/ 1529080 h 2846070"/>
                <a:gd name="connsiteX10" fmla="*/ 2260600 w 2260600"/>
                <a:gd name="connsiteY10" fmla="*/ 1485900 h 2846070"/>
                <a:gd name="connsiteX0" fmla="*/ 2260600 w 2260600"/>
                <a:gd name="connsiteY0" fmla="*/ 1485900 h 2846070"/>
                <a:gd name="connsiteX1" fmla="*/ 2240280 w 2260600"/>
                <a:gd name="connsiteY1" fmla="*/ 638810 h 2846070"/>
                <a:gd name="connsiteX2" fmla="*/ 1995170 w 2260600"/>
                <a:gd name="connsiteY2" fmla="*/ 712470 h 2846070"/>
                <a:gd name="connsiteX3" fmla="*/ 2076450 w 2260600"/>
                <a:gd name="connsiteY3" fmla="*/ 556260 h 2846070"/>
                <a:gd name="connsiteX4" fmla="*/ 133350 w 2260600"/>
                <a:gd name="connsiteY4" fmla="*/ 0 h 2846070"/>
                <a:gd name="connsiteX5" fmla="*/ 13970 w 2260600"/>
                <a:gd name="connsiteY5" fmla="*/ 73660 h 2846070"/>
                <a:gd name="connsiteX6" fmla="*/ 0 w 2260600"/>
                <a:gd name="connsiteY6" fmla="*/ 2843530 h 2846070"/>
                <a:gd name="connsiteX7" fmla="*/ 594360 w 2260600"/>
                <a:gd name="connsiteY7" fmla="*/ 2846070 h 2846070"/>
                <a:gd name="connsiteX8" fmla="*/ 557530 w 2260600"/>
                <a:gd name="connsiteY8" fmla="*/ 1198880 h 2846070"/>
                <a:gd name="connsiteX9" fmla="*/ 2048510 w 2260600"/>
                <a:gd name="connsiteY9" fmla="*/ 1529080 h 2846070"/>
                <a:gd name="connsiteX10" fmla="*/ 2260600 w 2260600"/>
                <a:gd name="connsiteY10" fmla="*/ 1485900 h 2846070"/>
                <a:gd name="connsiteX0" fmla="*/ 2260600 w 2260600"/>
                <a:gd name="connsiteY0" fmla="*/ 1485900 h 2846070"/>
                <a:gd name="connsiteX1" fmla="*/ 2247900 w 2260600"/>
                <a:gd name="connsiteY1" fmla="*/ 608330 h 2846070"/>
                <a:gd name="connsiteX2" fmla="*/ 1995170 w 2260600"/>
                <a:gd name="connsiteY2" fmla="*/ 712470 h 2846070"/>
                <a:gd name="connsiteX3" fmla="*/ 2076450 w 2260600"/>
                <a:gd name="connsiteY3" fmla="*/ 556260 h 2846070"/>
                <a:gd name="connsiteX4" fmla="*/ 133350 w 2260600"/>
                <a:gd name="connsiteY4" fmla="*/ 0 h 2846070"/>
                <a:gd name="connsiteX5" fmla="*/ 13970 w 2260600"/>
                <a:gd name="connsiteY5" fmla="*/ 73660 h 2846070"/>
                <a:gd name="connsiteX6" fmla="*/ 0 w 2260600"/>
                <a:gd name="connsiteY6" fmla="*/ 2843530 h 2846070"/>
                <a:gd name="connsiteX7" fmla="*/ 594360 w 2260600"/>
                <a:gd name="connsiteY7" fmla="*/ 2846070 h 2846070"/>
                <a:gd name="connsiteX8" fmla="*/ 557530 w 2260600"/>
                <a:gd name="connsiteY8" fmla="*/ 1198880 h 2846070"/>
                <a:gd name="connsiteX9" fmla="*/ 2048510 w 2260600"/>
                <a:gd name="connsiteY9" fmla="*/ 1529080 h 2846070"/>
                <a:gd name="connsiteX10" fmla="*/ 2260600 w 2260600"/>
                <a:gd name="connsiteY10" fmla="*/ 1485900 h 2846070"/>
                <a:gd name="connsiteX0" fmla="*/ 2260600 w 2260600"/>
                <a:gd name="connsiteY0" fmla="*/ 1485900 h 2846070"/>
                <a:gd name="connsiteX1" fmla="*/ 2247900 w 2260600"/>
                <a:gd name="connsiteY1" fmla="*/ 608330 h 2846070"/>
                <a:gd name="connsiteX2" fmla="*/ 1995170 w 2260600"/>
                <a:gd name="connsiteY2" fmla="*/ 712470 h 2846070"/>
                <a:gd name="connsiteX3" fmla="*/ 1885950 w 2260600"/>
                <a:gd name="connsiteY3" fmla="*/ 960120 h 2846070"/>
                <a:gd name="connsiteX4" fmla="*/ 133350 w 2260600"/>
                <a:gd name="connsiteY4" fmla="*/ 0 h 2846070"/>
                <a:gd name="connsiteX5" fmla="*/ 13970 w 2260600"/>
                <a:gd name="connsiteY5" fmla="*/ 73660 h 2846070"/>
                <a:gd name="connsiteX6" fmla="*/ 0 w 2260600"/>
                <a:gd name="connsiteY6" fmla="*/ 2843530 h 2846070"/>
                <a:gd name="connsiteX7" fmla="*/ 594360 w 2260600"/>
                <a:gd name="connsiteY7" fmla="*/ 2846070 h 2846070"/>
                <a:gd name="connsiteX8" fmla="*/ 557530 w 2260600"/>
                <a:gd name="connsiteY8" fmla="*/ 1198880 h 2846070"/>
                <a:gd name="connsiteX9" fmla="*/ 2048510 w 2260600"/>
                <a:gd name="connsiteY9" fmla="*/ 1529080 h 2846070"/>
                <a:gd name="connsiteX10" fmla="*/ 2260600 w 2260600"/>
                <a:gd name="connsiteY10" fmla="*/ 1485900 h 2846070"/>
                <a:gd name="connsiteX0" fmla="*/ 2260600 w 2260600"/>
                <a:gd name="connsiteY0" fmla="*/ 1485900 h 2846070"/>
                <a:gd name="connsiteX1" fmla="*/ 2247900 w 2260600"/>
                <a:gd name="connsiteY1" fmla="*/ 608330 h 2846070"/>
                <a:gd name="connsiteX2" fmla="*/ 151130 w 2260600"/>
                <a:gd name="connsiteY2" fmla="*/ 34290 h 2846070"/>
                <a:gd name="connsiteX3" fmla="*/ 1885950 w 2260600"/>
                <a:gd name="connsiteY3" fmla="*/ 960120 h 2846070"/>
                <a:gd name="connsiteX4" fmla="*/ 133350 w 2260600"/>
                <a:gd name="connsiteY4" fmla="*/ 0 h 2846070"/>
                <a:gd name="connsiteX5" fmla="*/ 13970 w 2260600"/>
                <a:gd name="connsiteY5" fmla="*/ 73660 h 2846070"/>
                <a:gd name="connsiteX6" fmla="*/ 0 w 2260600"/>
                <a:gd name="connsiteY6" fmla="*/ 2843530 h 2846070"/>
                <a:gd name="connsiteX7" fmla="*/ 594360 w 2260600"/>
                <a:gd name="connsiteY7" fmla="*/ 2846070 h 2846070"/>
                <a:gd name="connsiteX8" fmla="*/ 557530 w 2260600"/>
                <a:gd name="connsiteY8" fmla="*/ 1198880 h 2846070"/>
                <a:gd name="connsiteX9" fmla="*/ 2048510 w 2260600"/>
                <a:gd name="connsiteY9" fmla="*/ 1529080 h 2846070"/>
                <a:gd name="connsiteX10" fmla="*/ 2260600 w 2260600"/>
                <a:gd name="connsiteY10" fmla="*/ 1485900 h 2846070"/>
                <a:gd name="connsiteX0" fmla="*/ 2260600 w 2260600"/>
                <a:gd name="connsiteY0" fmla="*/ 1485900 h 2846070"/>
                <a:gd name="connsiteX1" fmla="*/ 2247900 w 2260600"/>
                <a:gd name="connsiteY1" fmla="*/ 608330 h 2846070"/>
                <a:gd name="connsiteX2" fmla="*/ 151130 w 2260600"/>
                <a:gd name="connsiteY2" fmla="*/ 34290 h 2846070"/>
                <a:gd name="connsiteX3" fmla="*/ 133350 w 2260600"/>
                <a:gd name="connsiteY3" fmla="*/ 0 h 2846070"/>
                <a:gd name="connsiteX4" fmla="*/ 13970 w 2260600"/>
                <a:gd name="connsiteY4" fmla="*/ 73660 h 2846070"/>
                <a:gd name="connsiteX5" fmla="*/ 0 w 2260600"/>
                <a:gd name="connsiteY5" fmla="*/ 2843530 h 2846070"/>
                <a:gd name="connsiteX6" fmla="*/ 594360 w 2260600"/>
                <a:gd name="connsiteY6" fmla="*/ 2846070 h 2846070"/>
                <a:gd name="connsiteX7" fmla="*/ 557530 w 2260600"/>
                <a:gd name="connsiteY7" fmla="*/ 1198880 h 2846070"/>
                <a:gd name="connsiteX8" fmla="*/ 2048510 w 2260600"/>
                <a:gd name="connsiteY8" fmla="*/ 1529080 h 2846070"/>
                <a:gd name="connsiteX9" fmla="*/ 2260600 w 2260600"/>
                <a:gd name="connsiteY9" fmla="*/ 1485900 h 2846070"/>
                <a:gd name="connsiteX0" fmla="*/ 2260600 w 2260600"/>
                <a:gd name="connsiteY0" fmla="*/ 1451610 h 2811780"/>
                <a:gd name="connsiteX1" fmla="*/ 2247900 w 2260600"/>
                <a:gd name="connsiteY1" fmla="*/ 574040 h 2811780"/>
                <a:gd name="connsiteX2" fmla="*/ 151130 w 2260600"/>
                <a:gd name="connsiteY2" fmla="*/ 0 h 2811780"/>
                <a:gd name="connsiteX3" fmla="*/ 13970 w 2260600"/>
                <a:gd name="connsiteY3" fmla="*/ 39370 h 2811780"/>
                <a:gd name="connsiteX4" fmla="*/ 0 w 2260600"/>
                <a:gd name="connsiteY4" fmla="*/ 2809240 h 2811780"/>
                <a:gd name="connsiteX5" fmla="*/ 594360 w 2260600"/>
                <a:gd name="connsiteY5" fmla="*/ 2811780 h 2811780"/>
                <a:gd name="connsiteX6" fmla="*/ 557530 w 2260600"/>
                <a:gd name="connsiteY6" fmla="*/ 1164590 h 2811780"/>
                <a:gd name="connsiteX7" fmla="*/ 2048510 w 2260600"/>
                <a:gd name="connsiteY7" fmla="*/ 1494790 h 2811780"/>
                <a:gd name="connsiteX8" fmla="*/ 2260600 w 2260600"/>
                <a:gd name="connsiteY8" fmla="*/ 1451610 h 2811780"/>
                <a:gd name="connsiteX0" fmla="*/ 2260600 w 2260600"/>
                <a:gd name="connsiteY0" fmla="*/ 1451610 h 2811780"/>
                <a:gd name="connsiteX1" fmla="*/ 2247900 w 2260600"/>
                <a:gd name="connsiteY1" fmla="*/ 574040 h 2811780"/>
                <a:gd name="connsiteX2" fmla="*/ 151130 w 2260600"/>
                <a:gd name="connsiteY2" fmla="*/ 0 h 2811780"/>
                <a:gd name="connsiteX3" fmla="*/ 13970 w 2260600"/>
                <a:gd name="connsiteY3" fmla="*/ 39370 h 2811780"/>
                <a:gd name="connsiteX4" fmla="*/ 0 w 2260600"/>
                <a:gd name="connsiteY4" fmla="*/ 2809240 h 2811780"/>
                <a:gd name="connsiteX5" fmla="*/ 594360 w 2260600"/>
                <a:gd name="connsiteY5" fmla="*/ 2811780 h 2811780"/>
                <a:gd name="connsiteX6" fmla="*/ 565150 w 2260600"/>
                <a:gd name="connsiteY6" fmla="*/ 1057910 h 2811780"/>
                <a:gd name="connsiteX7" fmla="*/ 2048510 w 2260600"/>
                <a:gd name="connsiteY7" fmla="*/ 1494790 h 2811780"/>
                <a:gd name="connsiteX8" fmla="*/ 2260600 w 2260600"/>
                <a:gd name="connsiteY8" fmla="*/ 1451610 h 2811780"/>
                <a:gd name="connsiteX0" fmla="*/ 2260600 w 2260600"/>
                <a:gd name="connsiteY0" fmla="*/ 1451610 h 2811780"/>
                <a:gd name="connsiteX1" fmla="*/ 2247900 w 2260600"/>
                <a:gd name="connsiteY1" fmla="*/ 574040 h 2811780"/>
                <a:gd name="connsiteX2" fmla="*/ 151130 w 2260600"/>
                <a:gd name="connsiteY2" fmla="*/ 0 h 2811780"/>
                <a:gd name="connsiteX3" fmla="*/ 13970 w 2260600"/>
                <a:gd name="connsiteY3" fmla="*/ 39370 h 2811780"/>
                <a:gd name="connsiteX4" fmla="*/ 0 w 2260600"/>
                <a:gd name="connsiteY4" fmla="*/ 2809240 h 2811780"/>
                <a:gd name="connsiteX5" fmla="*/ 594360 w 2260600"/>
                <a:gd name="connsiteY5" fmla="*/ 2811780 h 2811780"/>
                <a:gd name="connsiteX6" fmla="*/ 557530 w 2260600"/>
                <a:gd name="connsiteY6" fmla="*/ 1088390 h 2811780"/>
                <a:gd name="connsiteX7" fmla="*/ 2048510 w 2260600"/>
                <a:gd name="connsiteY7" fmla="*/ 1494790 h 2811780"/>
                <a:gd name="connsiteX8" fmla="*/ 2260600 w 2260600"/>
                <a:gd name="connsiteY8" fmla="*/ 1451610 h 2811780"/>
                <a:gd name="connsiteX0" fmla="*/ 2260600 w 2260600"/>
                <a:gd name="connsiteY0" fmla="*/ 1451610 h 2809240"/>
                <a:gd name="connsiteX1" fmla="*/ 2247900 w 2260600"/>
                <a:gd name="connsiteY1" fmla="*/ 574040 h 2809240"/>
                <a:gd name="connsiteX2" fmla="*/ 151130 w 2260600"/>
                <a:gd name="connsiteY2" fmla="*/ 0 h 2809240"/>
                <a:gd name="connsiteX3" fmla="*/ 13970 w 2260600"/>
                <a:gd name="connsiteY3" fmla="*/ 39370 h 2809240"/>
                <a:gd name="connsiteX4" fmla="*/ 0 w 2260600"/>
                <a:gd name="connsiteY4" fmla="*/ 2809240 h 2809240"/>
                <a:gd name="connsiteX5" fmla="*/ 350520 w 2260600"/>
                <a:gd name="connsiteY5" fmla="*/ 2727960 h 2809240"/>
                <a:gd name="connsiteX6" fmla="*/ 557530 w 2260600"/>
                <a:gd name="connsiteY6" fmla="*/ 1088390 h 2809240"/>
                <a:gd name="connsiteX7" fmla="*/ 2048510 w 2260600"/>
                <a:gd name="connsiteY7" fmla="*/ 1494790 h 2809240"/>
                <a:gd name="connsiteX8" fmla="*/ 2260600 w 2260600"/>
                <a:gd name="connsiteY8" fmla="*/ 1451610 h 2809240"/>
                <a:gd name="connsiteX0" fmla="*/ 2260600 w 2260600"/>
                <a:gd name="connsiteY0" fmla="*/ 1451610 h 2809240"/>
                <a:gd name="connsiteX1" fmla="*/ 2247900 w 2260600"/>
                <a:gd name="connsiteY1" fmla="*/ 574040 h 2809240"/>
                <a:gd name="connsiteX2" fmla="*/ 151130 w 2260600"/>
                <a:gd name="connsiteY2" fmla="*/ 0 h 2809240"/>
                <a:gd name="connsiteX3" fmla="*/ 13970 w 2260600"/>
                <a:gd name="connsiteY3" fmla="*/ 39370 h 2809240"/>
                <a:gd name="connsiteX4" fmla="*/ 0 w 2260600"/>
                <a:gd name="connsiteY4" fmla="*/ 2809240 h 2809240"/>
                <a:gd name="connsiteX5" fmla="*/ 350520 w 2260600"/>
                <a:gd name="connsiteY5" fmla="*/ 2727960 h 2809240"/>
                <a:gd name="connsiteX6" fmla="*/ 600393 w 2260600"/>
                <a:gd name="connsiteY6" fmla="*/ 1121727 h 2809240"/>
                <a:gd name="connsiteX7" fmla="*/ 2048510 w 2260600"/>
                <a:gd name="connsiteY7" fmla="*/ 1494790 h 2809240"/>
                <a:gd name="connsiteX8" fmla="*/ 2260600 w 2260600"/>
                <a:gd name="connsiteY8" fmla="*/ 1451610 h 2809240"/>
                <a:gd name="connsiteX0" fmla="*/ 2260600 w 2260600"/>
                <a:gd name="connsiteY0" fmla="*/ 1451610 h 2809240"/>
                <a:gd name="connsiteX1" fmla="*/ 2247900 w 2260600"/>
                <a:gd name="connsiteY1" fmla="*/ 574040 h 2809240"/>
                <a:gd name="connsiteX2" fmla="*/ 151130 w 2260600"/>
                <a:gd name="connsiteY2" fmla="*/ 0 h 2809240"/>
                <a:gd name="connsiteX3" fmla="*/ 13970 w 2260600"/>
                <a:gd name="connsiteY3" fmla="*/ 39370 h 2809240"/>
                <a:gd name="connsiteX4" fmla="*/ 0 w 2260600"/>
                <a:gd name="connsiteY4" fmla="*/ 2809240 h 2809240"/>
                <a:gd name="connsiteX5" fmla="*/ 600551 w 2260600"/>
                <a:gd name="connsiteY5" fmla="*/ 2808922 h 2809240"/>
                <a:gd name="connsiteX6" fmla="*/ 600393 w 2260600"/>
                <a:gd name="connsiteY6" fmla="*/ 1121727 h 2809240"/>
                <a:gd name="connsiteX7" fmla="*/ 2048510 w 2260600"/>
                <a:gd name="connsiteY7" fmla="*/ 1494790 h 2809240"/>
                <a:gd name="connsiteX8" fmla="*/ 2260600 w 2260600"/>
                <a:gd name="connsiteY8" fmla="*/ 1451610 h 280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0600" h="2809240">
                  <a:moveTo>
                    <a:pt x="2260600" y="1451610"/>
                  </a:moveTo>
                  <a:lnTo>
                    <a:pt x="2247900" y="574040"/>
                  </a:lnTo>
                  <a:lnTo>
                    <a:pt x="151130" y="0"/>
                  </a:lnTo>
                  <a:lnTo>
                    <a:pt x="13970" y="39370"/>
                  </a:lnTo>
                  <a:cubicBezTo>
                    <a:pt x="9313" y="962660"/>
                    <a:pt x="4657" y="1885950"/>
                    <a:pt x="0" y="2809240"/>
                  </a:cubicBezTo>
                  <a:lnTo>
                    <a:pt x="600551" y="2808922"/>
                  </a:lnTo>
                  <a:cubicBezTo>
                    <a:pt x="600498" y="2246524"/>
                    <a:pt x="600446" y="1684125"/>
                    <a:pt x="600393" y="1121727"/>
                  </a:cubicBezTo>
                  <a:lnTo>
                    <a:pt x="2048510" y="1494790"/>
                  </a:lnTo>
                  <a:lnTo>
                    <a:pt x="2260600" y="145161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4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7030421" y="2722722"/>
              <a:ext cx="659404" cy="846916"/>
            </a:xfrm>
            <a:custGeom>
              <a:avLst/>
              <a:gdLst>
                <a:gd name="connsiteX0" fmla="*/ 393700 w 800100"/>
                <a:gd name="connsiteY0" fmla="*/ 0 h 622300"/>
                <a:gd name="connsiteX1" fmla="*/ 254000 w 800100"/>
                <a:gd name="connsiteY1" fmla="*/ 69850 h 622300"/>
                <a:gd name="connsiteX2" fmla="*/ 38100 w 800100"/>
                <a:gd name="connsiteY2" fmla="*/ 6350 h 622300"/>
                <a:gd name="connsiteX3" fmla="*/ 0 w 800100"/>
                <a:gd name="connsiteY3" fmla="*/ 31750 h 622300"/>
                <a:gd name="connsiteX4" fmla="*/ 44450 w 800100"/>
                <a:gd name="connsiteY4" fmla="*/ 622300 h 622300"/>
                <a:gd name="connsiteX5" fmla="*/ 800100 w 800100"/>
                <a:gd name="connsiteY5" fmla="*/ 622300 h 622300"/>
                <a:gd name="connsiteX6" fmla="*/ 736600 w 800100"/>
                <a:gd name="connsiteY6" fmla="*/ 88900 h 622300"/>
                <a:gd name="connsiteX7" fmla="*/ 393700 w 800100"/>
                <a:gd name="connsiteY7" fmla="*/ 0 h 622300"/>
                <a:gd name="connsiteX0" fmla="*/ 393700 w 2565400"/>
                <a:gd name="connsiteY0" fmla="*/ 0 h 1212850"/>
                <a:gd name="connsiteX1" fmla="*/ 254000 w 2565400"/>
                <a:gd name="connsiteY1" fmla="*/ 69850 h 1212850"/>
                <a:gd name="connsiteX2" fmla="*/ 38100 w 2565400"/>
                <a:gd name="connsiteY2" fmla="*/ 6350 h 1212850"/>
                <a:gd name="connsiteX3" fmla="*/ 0 w 2565400"/>
                <a:gd name="connsiteY3" fmla="*/ 31750 h 1212850"/>
                <a:gd name="connsiteX4" fmla="*/ 44450 w 2565400"/>
                <a:gd name="connsiteY4" fmla="*/ 622300 h 1212850"/>
                <a:gd name="connsiteX5" fmla="*/ 2565400 w 2565400"/>
                <a:gd name="connsiteY5" fmla="*/ 1212850 h 1212850"/>
                <a:gd name="connsiteX6" fmla="*/ 736600 w 2565400"/>
                <a:gd name="connsiteY6" fmla="*/ 88900 h 1212850"/>
                <a:gd name="connsiteX7" fmla="*/ 393700 w 2565400"/>
                <a:gd name="connsiteY7" fmla="*/ 0 h 1212850"/>
                <a:gd name="connsiteX0" fmla="*/ 393700 w 2565400"/>
                <a:gd name="connsiteY0" fmla="*/ 0 h 1212850"/>
                <a:gd name="connsiteX1" fmla="*/ 254000 w 2565400"/>
                <a:gd name="connsiteY1" fmla="*/ 69850 h 1212850"/>
                <a:gd name="connsiteX2" fmla="*/ 38100 w 2565400"/>
                <a:gd name="connsiteY2" fmla="*/ 6350 h 1212850"/>
                <a:gd name="connsiteX3" fmla="*/ 0 w 2565400"/>
                <a:gd name="connsiteY3" fmla="*/ 31750 h 1212850"/>
                <a:gd name="connsiteX4" fmla="*/ 44450 w 2565400"/>
                <a:gd name="connsiteY4" fmla="*/ 622300 h 1212850"/>
                <a:gd name="connsiteX5" fmla="*/ 2565400 w 2565400"/>
                <a:gd name="connsiteY5" fmla="*/ 1212850 h 1212850"/>
                <a:gd name="connsiteX6" fmla="*/ 2559050 w 2565400"/>
                <a:gd name="connsiteY6" fmla="*/ 361950 h 1212850"/>
                <a:gd name="connsiteX7" fmla="*/ 393700 w 2565400"/>
                <a:gd name="connsiteY7" fmla="*/ 0 h 1212850"/>
                <a:gd name="connsiteX0" fmla="*/ 2393950 w 2565400"/>
                <a:gd name="connsiteY0" fmla="*/ 285750 h 1206500"/>
                <a:gd name="connsiteX1" fmla="*/ 254000 w 2565400"/>
                <a:gd name="connsiteY1" fmla="*/ 63500 h 1206500"/>
                <a:gd name="connsiteX2" fmla="*/ 38100 w 2565400"/>
                <a:gd name="connsiteY2" fmla="*/ 0 h 1206500"/>
                <a:gd name="connsiteX3" fmla="*/ 0 w 2565400"/>
                <a:gd name="connsiteY3" fmla="*/ 25400 h 1206500"/>
                <a:gd name="connsiteX4" fmla="*/ 44450 w 2565400"/>
                <a:gd name="connsiteY4" fmla="*/ 615950 h 1206500"/>
                <a:gd name="connsiteX5" fmla="*/ 2565400 w 2565400"/>
                <a:gd name="connsiteY5" fmla="*/ 1206500 h 1206500"/>
                <a:gd name="connsiteX6" fmla="*/ 2559050 w 2565400"/>
                <a:gd name="connsiteY6" fmla="*/ 355600 h 1206500"/>
                <a:gd name="connsiteX7" fmla="*/ 2393950 w 2565400"/>
                <a:gd name="connsiteY7" fmla="*/ 285750 h 1206500"/>
                <a:gd name="connsiteX0" fmla="*/ 2393950 w 2565400"/>
                <a:gd name="connsiteY0" fmla="*/ 285750 h 1206500"/>
                <a:gd name="connsiteX1" fmla="*/ 2457450 w 2565400"/>
                <a:gd name="connsiteY1" fmla="*/ 273050 h 1206500"/>
                <a:gd name="connsiteX2" fmla="*/ 38100 w 2565400"/>
                <a:gd name="connsiteY2" fmla="*/ 0 h 1206500"/>
                <a:gd name="connsiteX3" fmla="*/ 0 w 2565400"/>
                <a:gd name="connsiteY3" fmla="*/ 25400 h 1206500"/>
                <a:gd name="connsiteX4" fmla="*/ 44450 w 2565400"/>
                <a:gd name="connsiteY4" fmla="*/ 615950 h 1206500"/>
                <a:gd name="connsiteX5" fmla="*/ 2565400 w 2565400"/>
                <a:gd name="connsiteY5" fmla="*/ 1206500 h 1206500"/>
                <a:gd name="connsiteX6" fmla="*/ 2559050 w 2565400"/>
                <a:gd name="connsiteY6" fmla="*/ 355600 h 1206500"/>
                <a:gd name="connsiteX7" fmla="*/ 2393950 w 2565400"/>
                <a:gd name="connsiteY7" fmla="*/ 285750 h 1206500"/>
                <a:gd name="connsiteX0" fmla="*/ 2393950 w 2565400"/>
                <a:gd name="connsiteY0" fmla="*/ 260350 h 1181100"/>
                <a:gd name="connsiteX1" fmla="*/ 2457450 w 2565400"/>
                <a:gd name="connsiteY1" fmla="*/ 247650 h 1181100"/>
                <a:gd name="connsiteX2" fmla="*/ 2006600 w 2565400"/>
                <a:gd name="connsiteY2" fmla="*/ 127000 h 1181100"/>
                <a:gd name="connsiteX3" fmla="*/ 0 w 2565400"/>
                <a:gd name="connsiteY3" fmla="*/ 0 h 1181100"/>
                <a:gd name="connsiteX4" fmla="*/ 44450 w 2565400"/>
                <a:gd name="connsiteY4" fmla="*/ 590550 h 1181100"/>
                <a:gd name="connsiteX5" fmla="*/ 2565400 w 2565400"/>
                <a:gd name="connsiteY5" fmla="*/ 1181100 h 1181100"/>
                <a:gd name="connsiteX6" fmla="*/ 2559050 w 2565400"/>
                <a:gd name="connsiteY6" fmla="*/ 330200 h 1181100"/>
                <a:gd name="connsiteX7" fmla="*/ 2393950 w 2565400"/>
                <a:gd name="connsiteY7" fmla="*/ 260350 h 1181100"/>
                <a:gd name="connsiteX0" fmla="*/ 2349500 w 2520950"/>
                <a:gd name="connsiteY0" fmla="*/ 133350 h 1054100"/>
                <a:gd name="connsiteX1" fmla="*/ 2413000 w 2520950"/>
                <a:gd name="connsiteY1" fmla="*/ 120650 h 1054100"/>
                <a:gd name="connsiteX2" fmla="*/ 1962150 w 2520950"/>
                <a:gd name="connsiteY2" fmla="*/ 0 h 1054100"/>
                <a:gd name="connsiteX3" fmla="*/ 1765300 w 2520950"/>
                <a:gd name="connsiteY3" fmla="*/ 38100 h 1054100"/>
                <a:gd name="connsiteX4" fmla="*/ 0 w 2520950"/>
                <a:gd name="connsiteY4" fmla="*/ 463550 h 1054100"/>
                <a:gd name="connsiteX5" fmla="*/ 2520950 w 2520950"/>
                <a:gd name="connsiteY5" fmla="*/ 1054100 h 1054100"/>
                <a:gd name="connsiteX6" fmla="*/ 2514600 w 2520950"/>
                <a:gd name="connsiteY6" fmla="*/ 203200 h 1054100"/>
                <a:gd name="connsiteX7" fmla="*/ 2349500 w 2520950"/>
                <a:gd name="connsiteY7" fmla="*/ 133350 h 1054100"/>
                <a:gd name="connsiteX0" fmla="*/ 584200 w 755650"/>
                <a:gd name="connsiteY0" fmla="*/ 133350 h 1054100"/>
                <a:gd name="connsiteX1" fmla="*/ 647700 w 755650"/>
                <a:gd name="connsiteY1" fmla="*/ 120650 h 1054100"/>
                <a:gd name="connsiteX2" fmla="*/ 196850 w 755650"/>
                <a:gd name="connsiteY2" fmla="*/ 0 h 1054100"/>
                <a:gd name="connsiteX3" fmla="*/ 0 w 755650"/>
                <a:gd name="connsiteY3" fmla="*/ 38100 h 1054100"/>
                <a:gd name="connsiteX4" fmla="*/ 641350 w 755650"/>
                <a:gd name="connsiteY4" fmla="*/ 241300 h 1054100"/>
                <a:gd name="connsiteX5" fmla="*/ 755650 w 755650"/>
                <a:gd name="connsiteY5" fmla="*/ 1054100 h 1054100"/>
                <a:gd name="connsiteX6" fmla="*/ 749300 w 755650"/>
                <a:gd name="connsiteY6" fmla="*/ 203200 h 1054100"/>
                <a:gd name="connsiteX7" fmla="*/ 584200 w 755650"/>
                <a:gd name="connsiteY7" fmla="*/ 133350 h 1054100"/>
                <a:gd name="connsiteX0" fmla="*/ 584200 w 755650"/>
                <a:gd name="connsiteY0" fmla="*/ 133350 h 1054100"/>
                <a:gd name="connsiteX1" fmla="*/ 647700 w 755650"/>
                <a:gd name="connsiteY1" fmla="*/ 120650 h 1054100"/>
                <a:gd name="connsiteX2" fmla="*/ 196850 w 755650"/>
                <a:gd name="connsiteY2" fmla="*/ 0 h 1054100"/>
                <a:gd name="connsiteX3" fmla="*/ 0 w 755650"/>
                <a:gd name="connsiteY3" fmla="*/ 38100 h 1054100"/>
                <a:gd name="connsiteX4" fmla="*/ 641350 w 755650"/>
                <a:gd name="connsiteY4" fmla="*/ 241300 h 1054100"/>
                <a:gd name="connsiteX5" fmla="*/ 641511 w 755650"/>
                <a:gd name="connsiteY5" fmla="*/ 238111 h 1054100"/>
                <a:gd name="connsiteX6" fmla="*/ 755650 w 755650"/>
                <a:gd name="connsiteY6" fmla="*/ 1054100 h 1054100"/>
                <a:gd name="connsiteX7" fmla="*/ 749300 w 755650"/>
                <a:gd name="connsiteY7" fmla="*/ 203200 h 1054100"/>
                <a:gd name="connsiteX8" fmla="*/ 584200 w 755650"/>
                <a:gd name="connsiteY8" fmla="*/ 133350 h 1054100"/>
                <a:gd name="connsiteX0" fmla="*/ 584200 w 755650"/>
                <a:gd name="connsiteY0" fmla="*/ 133350 h 1069962"/>
                <a:gd name="connsiteX1" fmla="*/ 647700 w 755650"/>
                <a:gd name="connsiteY1" fmla="*/ 120650 h 1069962"/>
                <a:gd name="connsiteX2" fmla="*/ 196850 w 755650"/>
                <a:gd name="connsiteY2" fmla="*/ 0 h 1069962"/>
                <a:gd name="connsiteX3" fmla="*/ 0 w 755650"/>
                <a:gd name="connsiteY3" fmla="*/ 38100 h 1069962"/>
                <a:gd name="connsiteX4" fmla="*/ 641350 w 755650"/>
                <a:gd name="connsiteY4" fmla="*/ 241300 h 1069962"/>
                <a:gd name="connsiteX5" fmla="*/ 666911 w 755650"/>
                <a:gd name="connsiteY5" fmla="*/ 1069961 h 1069962"/>
                <a:gd name="connsiteX6" fmla="*/ 755650 w 755650"/>
                <a:gd name="connsiteY6" fmla="*/ 1054100 h 1069962"/>
                <a:gd name="connsiteX7" fmla="*/ 749300 w 755650"/>
                <a:gd name="connsiteY7" fmla="*/ 203200 h 1069962"/>
                <a:gd name="connsiteX8" fmla="*/ 584200 w 755650"/>
                <a:gd name="connsiteY8" fmla="*/ 133350 h 1069962"/>
                <a:gd name="connsiteX0" fmla="*/ 584200 w 750887"/>
                <a:gd name="connsiteY0" fmla="*/ 133350 h 1077912"/>
                <a:gd name="connsiteX1" fmla="*/ 647700 w 750887"/>
                <a:gd name="connsiteY1" fmla="*/ 120650 h 1077912"/>
                <a:gd name="connsiteX2" fmla="*/ 196850 w 750887"/>
                <a:gd name="connsiteY2" fmla="*/ 0 h 1077912"/>
                <a:gd name="connsiteX3" fmla="*/ 0 w 750887"/>
                <a:gd name="connsiteY3" fmla="*/ 38100 h 1077912"/>
                <a:gd name="connsiteX4" fmla="*/ 641350 w 750887"/>
                <a:gd name="connsiteY4" fmla="*/ 241300 h 1077912"/>
                <a:gd name="connsiteX5" fmla="*/ 666911 w 750887"/>
                <a:gd name="connsiteY5" fmla="*/ 1069961 h 1077912"/>
                <a:gd name="connsiteX6" fmla="*/ 750887 w 750887"/>
                <a:gd name="connsiteY6" fmla="*/ 1077912 h 1077912"/>
                <a:gd name="connsiteX7" fmla="*/ 749300 w 750887"/>
                <a:gd name="connsiteY7" fmla="*/ 203200 h 1077912"/>
                <a:gd name="connsiteX8" fmla="*/ 584200 w 750887"/>
                <a:gd name="connsiteY8" fmla="*/ 133350 h 1077912"/>
                <a:gd name="connsiteX0" fmla="*/ 584200 w 750887"/>
                <a:gd name="connsiteY0" fmla="*/ 133350 h 1077912"/>
                <a:gd name="connsiteX1" fmla="*/ 647700 w 750887"/>
                <a:gd name="connsiteY1" fmla="*/ 120650 h 1077912"/>
                <a:gd name="connsiteX2" fmla="*/ 196850 w 750887"/>
                <a:gd name="connsiteY2" fmla="*/ 0 h 1077912"/>
                <a:gd name="connsiteX3" fmla="*/ 0 w 750887"/>
                <a:gd name="connsiteY3" fmla="*/ 38100 h 1077912"/>
                <a:gd name="connsiteX4" fmla="*/ 641350 w 750887"/>
                <a:gd name="connsiteY4" fmla="*/ 241300 h 1077912"/>
                <a:gd name="connsiteX5" fmla="*/ 647861 w 750887"/>
                <a:gd name="connsiteY5" fmla="*/ 1069961 h 1077912"/>
                <a:gd name="connsiteX6" fmla="*/ 750887 w 750887"/>
                <a:gd name="connsiteY6" fmla="*/ 1077912 h 1077912"/>
                <a:gd name="connsiteX7" fmla="*/ 749300 w 750887"/>
                <a:gd name="connsiteY7" fmla="*/ 203200 h 1077912"/>
                <a:gd name="connsiteX8" fmla="*/ 584200 w 750887"/>
                <a:gd name="connsiteY8" fmla="*/ 133350 h 1077912"/>
                <a:gd name="connsiteX0" fmla="*/ 584200 w 760412"/>
                <a:gd name="connsiteY0" fmla="*/ 133350 h 1077912"/>
                <a:gd name="connsiteX1" fmla="*/ 647700 w 760412"/>
                <a:gd name="connsiteY1" fmla="*/ 120650 h 1077912"/>
                <a:gd name="connsiteX2" fmla="*/ 196850 w 760412"/>
                <a:gd name="connsiteY2" fmla="*/ 0 h 1077912"/>
                <a:gd name="connsiteX3" fmla="*/ 0 w 760412"/>
                <a:gd name="connsiteY3" fmla="*/ 38100 h 1077912"/>
                <a:gd name="connsiteX4" fmla="*/ 641350 w 760412"/>
                <a:gd name="connsiteY4" fmla="*/ 241300 h 1077912"/>
                <a:gd name="connsiteX5" fmla="*/ 647861 w 760412"/>
                <a:gd name="connsiteY5" fmla="*/ 1069961 h 1077912"/>
                <a:gd name="connsiteX6" fmla="*/ 760412 w 760412"/>
                <a:gd name="connsiteY6" fmla="*/ 1077912 h 1077912"/>
                <a:gd name="connsiteX7" fmla="*/ 749300 w 760412"/>
                <a:gd name="connsiteY7" fmla="*/ 203200 h 1077912"/>
                <a:gd name="connsiteX8" fmla="*/ 584200 w 760412"/>
                <a:gd name="connsiteY8" fmla="*/ 133350 h 1077912"/>
                <a:gd name="connsiteX0" fmla="*/ 584200 w 760412"/>
                <a:gd name="connsiteY0" fmla="*/ 133350 h 1077912"/>
                <a:gd name="connsiteX1" fmla="*/ 647700 w 760412"/>
                <a:gd name="connsiteY1" fmla="*/ 120650 h 1077912"/>
                <a:gd name="connsiteX2" fmla="*/ 196850 w 760412"/>
                <a:gd name="connsiteY2" fmla="*/ 0 h 1077912"/>
                <a:gd name="connsiteX3" fmla="*/ 0 w 760412"/>
                <a:gd name="connsiteY3" fmla="*/ 38100 h 1077912"/>
                <a:gd name="connsiteX4" fmla="*/ 641350 w 760412"/>
                <a:gd name="connsiteY4" fmla="*/ 241300 h 1077912"/>
                <a:gd name="connsiteX5" fmla="*/ 650242 w 760412"/>
                <a:gd name="connsiteY5" fmla="*/ 1067580 h 1077912"/>
                <a:gd name="connsiteX6" fmla="*/ 760412 w 760412"/>
                <a:gd name="connsiteY6" fmla="*/ 1077912 h 1077912"/>
                <a:gd name="connsiteX7" fmla="*/ 749300 w 760412"/>
                <a:gd name="connsiteY7" fmla="*/ 203200 h 1077912"/>
                <a:gd name="connsiteX8" fmla="*/ 584200 w 760412"/>
                <a:gd name="connsiteY8" fmla="*/ 133350 h 1077912"/>
                <a:gd name="connsiteX0" fmla="*/ 584200 w 758031"/>
                <a:gd name="connsiteY0" fmla="*/ 133350 h 1068387"/>
                <a:gd name="connsiteX1" fmla="*/ 647700 w 758031"/>
                <a:gd name="connsiteY1" fmla="*/ 120650 h 1068387"/>
                <a:gd name="connsiteX2" fmla="*/ 196850 w 758031"/>
                <a:gd name="connsiteY2" fmla="*/ 0 h 1068387"/>
                <a:gd name="connsiteX3" fmla="*/ 0 w 758031"/>
                <a:gd name="connsiteY3" fmla="*/ 38100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84200 w 758031"/>
                <a:gd name="connsiteY8" fmla="*/ 133350 h 1068387"/>
                <a:gd name="connsiteX0" fmla="*/ 560388 w 758031"/>
                <a:gd name="connsiteY0" fmla="*/ 154781 h 1068387"/>
                <a:gd name="connsiteX1" fmla="*/ 647700 w 758031"/>
                <a:gd name="connsiteY1" fmla="*/ 120650 h 1068387"/>
                <a:gd name="connsiteX2" fmla="*/ 196850 w 758031"/>
                <a:gd name="connsiteY2" fmla="*/ 0 h 1068387"/>
                <a:gd name="connsiteX3" fmla="*/ 0 w 758031"/>
                <a:gd name="connsiteY3" fmla="*/ 38100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60388 w 758031"/>
                <a:gd name="connsiteY8" fmla="*/ 154781 h 1068387"/>
                <a:gd name="connsiteX0" fmla="*/ 560388 w 758031"/>
                <a:gd name="connsiteY0" fmla="*/ 154781 h 1068387"/>
                <a:gd name="connsiteX1" fmla="*/ 647700 w 758031"/>
                <a:gd name="connsiteY1" fmla="*/ 120650 h 1068387"/>
                <a:gd name="connsiteX2" fmla="*/ 196850 w 758031"/>
                <a:gd name="connsiteY2" fmla="*/ 0 h 1068387"/>
                <a:gd name="connsiteX3" fmla="*/ 0 w 758031"/>
                <a:gd name="connsiteY3" fmla="*/ 54769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60388 w 758031"/>
                <a:gd name="connsiteY8" fmla="*/ 154781 h 1068387"/>
                <a:gd name="connsiteX0" fmla="*/ 560388 w 758031"/>
                <a:gd name="connsiteY0" fmla="*/ 154781 h 1068387"/>
                <a:gd name="connsiteX1" fmla="*/ 647700 w 758031"/>
                <a:gd name="connsiteY1" fmla="*/ 120650 h 1068387"/>
                <a:gd name="connsiteX2" fmla="*/ 223044 w 758031"/>
                <a:gd name="connsiteY2" fmla="*/ 0 h 1068387"/>
                <a:gd name="connsiteX3" fmla="*/ 0 w 758031"/>
                <a:gd name="connsiteY3" fmla="*/ 54769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60388 w 758031"/>
                <a:gd name="connsiteY8" fmla="*/ 154781 h 106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031" h="1068387">
                  <a:moveTo>
                    <a:pt x="560388" y="154781"/>
                  </a:moveTo>
                  <a:lnTo>
                    <a:pt x="647700" y="120650"/>
                  </a:lnTo>
                  <a:lnTo>
                    <a:pt x="223044" y="0"/>
                  </a:lnTo>
                  <a:lnTo>
                    <a:pt x="0" y="54769"/>
                  </a:lnTo>
                  <a:lnTo>
                    <a:pt x="641350" y="241300"/>
                  </a:lnTo>
                  <a:cubicBezTo>
                    <a:pt x="641404" y="240237"/>
                    <a:pt x="650188" y="1068643"/>
                    <a:pt x="650242" y="1067580"/>
                  </a:cubicBezTo>
                  <a:lnTo>
                    <a:pt x="758031" y="1068387"/>
                  </a:lnTo>
                  <a:cubicBezTo>
                    <a:pt x="755914" y="784754"/>
                    <a:pt x="751417" y="486833"/>
                    <a:pt x="749300" y="203200"/>
                  </a:cubicBezTo>
                  <a:lnTo>
                    <a:pt x="560388" y="15478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4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3942634" y="632229"/>
              <a:ext cx="2148760" cy="1248352"/>
            </a:xfrm>
            <a:custGeom>
              <a:avLst/>
              <a:gdLst>
                <a:gd name="connsiteX0" fmla="*/ 4025900 w 4279900"/>
                <a:gd name="connsiteY0" fmla="*/ 2889250 h 2889250"/>
                <a:gd name="connsiteX1" fmla="*/ 4279900 w 4279900"/>
                <a:gd name="connsiteY1" fmla="*/ 2889250 h 2889250"/>
                <a:gd name="connsiteX2" fmla="*/ 4229100 w 4279900"/>
                <a:gd name="connsiteY2" fmla="*/ 1257300 h 2889250"/>
                <a:gd name="connsiteX3" fmla="*/ 3937000 w 4279900"/>
                <a:gd name="connsiteY3" fmla="*/ 1149350 h 2889250"/>
                <a:gd name="connsiteX4" fmla="*/ 3924300 w 4279900"/>
                <a:gd name="connsiteY4" fmla="*/ 1060450 h 2889250"/>
                <a:gd name="connsiteX5" fmla="*/ 88900 w 4279900"/>
                <a:gd name="connsiteY5" fmla="*/ 0 h 2889250"/>
                <a:gd name="connsiteX6" fmla="*/ 0 w 4279900"/>
                <a:gd name="connsiteY6" fmla="*/ 38100 h 2889250"/>
                <a:gd name="connsiteX7" fmla="*/ 3841750 w 4279900"/>
                <a:gd name="connsiteY7" fmla="*/ 1117600 h 2889250"/>
                <a:gd name="connsiteX8" fmla="*/ 4025900 w 4279900"/>
                <a:gd name="connsiteY8" fmla="*/ 2889250 h 2889250"/>
                <a:gd name="connsiteX0" fmla="*/ 4025900 w 4279900"/>
                <a:gd name="connsiteY0" fmla="*/ 2889250 h 2889250"/>
                <a:gd name="connsiteX1" fmla="*/ 4279900 w 4279900"/>
                <a:gd name="connsiteY1" fmla="*/ 2889250 h 2889250"/>
                <a:gd name="connsiteX2" fmla="*/ 4229100 w 4279900"/>
                <a:gd name="connsiteY2" fmla="*/ 1257300 h 2889250"/>
                <a:gd name="connsiteX3" fmla="*/ 3937000 w 4279900"/>
                <a:gd name="connsiteY3" fmla="*/ 1149350 h 2889250"/>
                <a:gd name="connsiteX4" fmla="*/ 3924300 w 4279900"/>
                <a:gd name="connsiteY4" fmla="*/ 1060450 h 2889250"/>
                <a:gd name="connsiteX5" fmla="*/ 88900 w 4279900"/>
                <a:gd name="connsiteY5" fmla="*/ 0 h 2889250"/>
                <a:gd name="connsiteX6" fmla="*/ 0 w 4279900"/>
                <a:gd name="connsiteY6" fmla="*/ 38100 h 2889250"/>
                <a:gd name="connsiteX7" fmla="*/ 19050 w 4279900"/>
                <a:gd name="connsiteY7" fmla="*/ 469900 h 2889250"/>
                <a:gd name="connsiteX8" fmla="*/ 4025900 w 4279900"/>
                <a:gd name="connsiteY8" fmla="*/ 2889250 h 2889250"/>
                <a:gd name="connsiteX0" fmla="*/ 4013200 w 4267200"/>
                <a:gd name="connsiteY0" fmla="*/ 2889250 h 2889250"/>
                <a:gd name="connsiteX1" fmla="*/ 4267200 w 4267200"/>
                <a:gd name="connsiteY1" fmla="*/ 2889250 h 2889250"/>
                <a:gd name="connsiteX2" fmla="*/ 4216400 w 4267200"/>
                <a:gd name="connsiteY2" fmla="*/ 1257300 h 2889250"/>
                <a:gd name="connsiteX3" fmla="*/ 3924300 w 4267200"/>
                <a:gd name="connsiteY3" fmla="*/ 1149350 h 2889250"/>
                <a:gd name="connsiteX4" fmla="*/ 3911600 w 4267200"/>
                <a:gd name="connsiteY4" fmla="*/ 1060450 h 2889250"/>
                <a:gd name="connsiteX5" fmla="*/ 76200 w 4267200"/>
                <a:gd name="connsiteY5" fmla="*/ 0 h 2889250"/>
                <a:gd name="connsiteX6" fmla="*/ 0 w 4267200"/>
                <a:gd name="connsiteY6" fmla="*/ 50800 h 2889250"/>
                <a:gd name="connsiteX7" fmla="*/ 6350 w 4267200"/>
                <a:gd name="connsiteY7" fmla="*/ 469900 h 2889250"/>
                <a:gd name="connsiteX8" fmla="*/ 4013200 w 4267200"/>
                <a:gd name="connsiteY8" fmla="*/ 2889250 h 2889250"/>
                <a:gd name="connsiteX0" fmla="*/ 4013200 w 4267200"/>
                <a:gd name="connsiteY0" fmla="*/ 2844800 h 2844800"/>
                <a:gd name="connsiteX1" fmla="*/ 4267200 w 4267200"/>
                <a:gd name="connsiteY1" fmla="*/ 2844800 h 2844800"/>
                <a:gd name="connsiteX2" fmla="*/ 4216400 w 4267200"/>
                <a:gd name="connsiteY2" fmla="*/ 1212850 h 2844800"/>
                <a:gd name="connsiteX3" fmla="*/ 3924300 w 4267200"/>
                <a:gd name="connsiteY3" fmla="*/ 1104900 h 2844800"/>
                <a:gd name="connsiteX4" fmla="*/ 3911600 w 4267200"/>
                <a:gd name="connsiteY4" fmla="*/ 1016000 h 2844800"/>
                <a:gd name="connsiteX5" fmla="*/ 114300 w 4267200"/>
                <a:gd name="connsiteY5" fmla="*/ 0 h 2844800"/>
                <a:gd name="connsiteX6" fmla="*/ 0 w 4267200"/>
                <a:gd name="connsiteY6" fmla="*/ 6350 h 2844800"/>
                <a:gd name="connsiteX7" fmla="*/ 6350 w 4267200"/>
                <a:gd name="connsiteY7" fmla="*/ 425450 h 2844800"/>
                <a:gd name="connsiteX8" fmla="*/ 4013200 w 4267200"/>
                <a:gd name="connsiteY8" fmla="*/ 2844800 h 2844800"/>
                <a:gd name="connsiteX0" fmla="*/ 4013200 w 4267200"/>
                <a:gd name="connsiteY0" fmla="*/ 2844800 h 2844800"/>
                <a:gd name="connsiteX1" fmla="*/ 4267200 w 4267200"/>
                <a:gd name="connsiteY1" fmla="*/ 2844800 h 2844800"/>
                <a:gd name="connsiteX2" fmla="*/ 4216400 w 4267200"/>
                <a:gd name="connsiteY2" fmla="*/ 1212850 h 2844800"/>
                <a:gd name="connsiteX3" fmla="*/ 3924300 w 4267200"/>
                <a:gd name="connsiteY3" fmla="*/ 1104900 h 2844800"/>
                <a:gd name="connsiteX4" fmla="*/ 2470150 w 4267200"/>
                <a:gd name="connsiteY4" fmla="*/ 654050 h 2844800"/>
                <a:gd name="connsiteX5" fmla="*/ 114300 w 4267200"/>
                <a:gd name="connsiteY5" fmla="*/ 0 h 2844800"/>
                <a:gd name="connsiteX6" fmla="*/ 0 w 4267200"/>
                <a:gd name="connsiteY6" fmla="*/ 6350 h 2844800"/>
                <a:gd name="connsiteX7" fmla="*/ 6350 w 4267200"/>
                <a:gd name="connsiteY7" fmla="*/ 425450 h 2844800"/>
                <a:gd name="connsiteX8" fmla="*/ 4013200 w 4267200"/>
                <a:gd name="connsiteY8" fmla="*/ 2844800 h 2844800"/>
                <a:gd name="connsiteX0" fmla="*/ 4013200 w 4267200"/>
                <a:gd name="connsiteY0" fmla="*/ 2844800 h 2844800"/>
                <a:gd name="connsiteX1" fmla="*/ 4267200 w 4267200"/>
                <a:gd name="connsiteY1" fmla="*/ 2844800 h 2844800"/>
                <a:gd name="connsiteX2" fmla="*/ 4216400 w 4267200"/>
                <a:gd name="connsiteY2" fmla="*/ 1212850 h 2844800"/>
                <a:gd name="connsiteX3" fmla="*/ 2451100 w 4267200"/>
                <a:gd name="connsiteY3" fmla="*/ 1504950 h 2844800"/>
                <a:gd name="connsiteX4" fmla="*/ 2470150 w 4267200"/>
                <a:gd name="connsiteY4" fmla="*/ 654050 h 2844800"/>
                <a:gd name="connsiteX5" fmla="*/ 114300 w 4267200"/>
                <a:gd name="connsiteY5" fmla="*/ 0 h 2844800"/>
                <a:gd name="connsiteX6" fmla="*/ 0 w 4267200"/>
                <a:gd name="connsiteY6" fmla="*/ 6350 h 2844800"/>
                <a:gd name="connsiteX7" fmla="*/ 6350 w 4267200"/>
                <a:gd name="connsiteY7" fmla="*/ 425450 h 2844800"/>
                <a:gd name="connsiteX8" fmla="*/ 4013200 w 4267200"/>
                <a:gd name="connsiteY8" fmla="*/ 2844800 h 2844800"/>
                <a:gd name="connsiteX0" fmla="*/ 4013200 w 4267200"/>
                <a:gd name="connsiteY0" fmla="*/ 2844800 h 2844800"/>
                <a:gd name="connsiteX1" fmla="*/ 4267200 w 4267200"/>
                <a:gd name="connsiteY1" fmla="*/ 2844800 h 2844800"/>
                <a:gd name="connsiteX2" fmla="*/ 2228850 w 4267200"/>
                <a:gd name="connsiteY2" fmla="*/ 1574800 h 2844800"/>
                <a:gd name="connsiteX3" fmla="*/ 2451100 w 4267200"/>
                <a:gd name="connsiteY3" fmla="*/ 1504950 h 2844800"/>
                <a:gd name="connsiteX4" fmla="*/ 2470150 w 4267200"/>
                <a:gd name="connsiteY4" fmla="*/ 654050 h 2844800"/>
                <a:gd name="connsiteX5" fmla="*/ 114300 w 4267200"/>
                <a:gd name="connsiteY5" fmla="*/ 0 h 2844800"/>
                <a:gd name="connsiteX6" fmla="*/ 0 w 4267200"/>
                <a:gd name="connsiteY6" fmla="*/ 6350 h 2844800"/>
                <a:gd name="connsiteX7" fmla="*/ 6350 w 4267200"/>
                <a:gd name="connsiteY7" fmla="*/ 425450 h 2844800"/>
                <a:gd name="connsiteX8" fmla="*/ 4013200 w 4267200"/>
                <a:gd name="connsiteY8" fmla="*/ 2844800 h 2844800"/>
                <a:gd name="connsiteX0" fmla="*/ 4013200 w 4013200"/>
                <a:gd name="connsiteY0" fmla="*/ 2844800 h 2844800"/>
                <a:gd name="connsiteX1" fmla="*/ 2254250 w 4013200"/>
                <a:gd name="connsiteY1" fmla="*/ 984250 h 2844800"/>
                <a:gd name="connsiteX2" fmla="*/ 2228850 w 4013200"/>
                <a:gd name="connsiteY2" fmla="*/ 1574800 h 2844800"/>
                <a:gd name="connsiteX3" fmla="*/ 2451100 w 4013200"/>
                <a:gd name="connsiteY3" fmla="*/ 1504950 h 2844800"/>
                <a:gd name="connsiteX4" fmla="*/ 2470150 w 4013200"/>
                <a:gd name="connsiteY4" fmla="*/ 654050 h 2844800"/>
                <a:gd name="connsiteX5" fmla="*/ 114300 w 4013200"/>
                <a:gd name="connsiteY5" fmla="*/ 0 h 2844800"/>
                <a:gd name="connsiteX6" fmla="*/ 0 w 4013200"/>
                <a:gd name="connsiteY6" fmla="*/ 6350 h 2844800"/>
                <a:gd name="connsiteX7" fmla="*/ 6350 w 4013200"/>
                <a:gd name="connsiteY7" fmla="*/ 425450 h 2844800"/>
                <a:gd name="connsiteX8" fmla="*/ 4013200 w 4013200"/>
                <a:gd name="connsiteY8" fmla="*/ 2844800 h 2844800"/>
                <a:gd name="connsiteX0" fmla="*/ 2368550 w 2470150"/>
                <a:gd name="connsiteY0" fmla="*/ 952500 h 1574800"/>
                <a:gd name="connsiteX1" fmla="*/ 2254250 w 2470150"/>
                <a:gd name="connsiteY1" fmla="*/ 984250 h 1574800"/>
                <a:gd name="connsiteX2" fmla="*/ 2228850 w 2470150"/>
                <a:gd name="connsiteY2" fmla="*/ 1574800 h 1574800"/>
                <a:gd name="connsiteX3" fmla="*/ 2451100 w 2470150"/>
                <a:gd name="connsiteY3" fmla="*/ 1504950 h 1574800"/>
                <a:gd name="connsiteX4" fmla="*/ 2470150 w 2470150"/>
                <a:gd name="connsiteY4" fmla="*/ 654050 h 1574800"/>
                <a:gd name="connsiteX5" fmla="*/ 114300 w 2470150"/>
                <a:gd name="connsiteY5" fmla="*/ 0 h 1574800"/>
                <a:gd name="connsiteX6" fmla="*/ 0 w 2470150"/>
                <a:gd name="connsiteY6" fmla="*/ 6350 h 1574800"/>
                <a:gd name="connsiteX7" fmla="*/ 6350 w 2470150"/>
                <a:gd name="connsiteY7" fmla="*/ 425450 h 1574800"/>
                <a:gd name="connsiteX8" fmla="*/ 2368550 w 2470150"/>
                <a:gd name="connsiteY8" fmla="*/ 952500 h 1574800"/>
                <a:gd name="connsiteX0" fmla="*/ 6350 w 2470150"/>
                <a:gd name="connsiteY0" fmla="*/ 425450 h 1574800"/>
                <a:gd name="connsiteX1" fmla="*/ 2254250 w 2470150"/>
                <a:gd name="connsiteY1" fmla="*/ 984250 h 1574800"/>
                <a:gd name="connsiteX2" fmla="*/ 2228850 w 2470150"/>
                <a:gd name="connsiteY2" fmla="*/ 1574800 h 1574800"/>
                <a:gd name="connsiteX3" fmla="*/ 2451100 w 2470150"/>
                <a:gd name="connsiteY3" fmla="*/ 1504950 h 1574800"/>
                <a:gd name="connsiteX4" fmla="*/ 2470150 w 2470150"/>
                <a:gd name="connsiteY4" fmla="*/ 654050 h 1574800"/>
                <a:gd name="connsiteX5" fmla="*/ 114300 w 2470150"/>
                <a:gd name="connsiteY5" fmla="*/ 0 h 1574800"/>
                <a:gd name="connsiteX6" fmla="*/ 0 w 2470150"/>
                <a:gd name="connsiteY6" fmla="*/ 6350 h 1574800"/>
                <a:gd name="connsiteX7" fmla="*/ 6350 w 2470150"/>
                <a:gd name="connsiteY7" fmla="*/ 425450 h 1574800"/>
                <a:gd name="connsiteX0" fmla="*/ 6350 w 2470150"/>
                <a:gd name="connsiteY0" fmla="*/ 425450 h 1574800"/>
                <a:gd name="connsiteX1" fmla="*/ 2197100 w 2470150"/>
                <a:gd name="connsiteY1" fmla="*/ 1012825 h 1574800"/>
                <a:gd name="connsiteX2" fmla="*/ 2228850 w 2470150"/>
                <a:gd name="connsiteY2" fmla="*/ 1574800 h 1574800"/>
                <a:gd name="connsiteX3" fmla="*/ 2451100 w 2470150"/>
                <a:gd name="connsiteY3" fmla="*/ 1504950 h 1574800"/>
                <a:gd name="connsiteX4" fmla="*/ 2470150 w 2470150"/>
                <a:gd name="connsiteY4" fmla="*/ 654050 h 1574800"/>
                <a:gd name="connsiteX5" fmla="*/ 114300 w 2470150"/>
                <a:gd name="connsiteY5" fmla="*/ 0 h 1574800"/>
                <a:gd name="connsiteX6" fmla="*/ 0 w 2470150"/>
                <a:gd name="connsiteY6" fmla="*/ 6350 h 1574800"/>
                <a:gd name="connsiteX7" fmla="*/ 6350 w 2470150"/>
                <a:gd name="connsiteY7" fmla="*/ 425450 h 1574800"/>
                <a:gd name="connsiteX0" fmla="*/ 6350 w 2470150"/>
                <a:gd name="connsiteY0" fmla="*/ 425450 h 1574800"/>
                <a:gd name="connsiteX1" fmla="*/ 2242344 w 2470150"/>
                <a:gd name="connsiteY1" fmla="*/ 996156 h 1574800"/>
                <a:gd name="connsiteX2" fmla="*/ 2228850 w 2470150"/>
                <a:gd name="connsiteY2" fmla="*/ 1574800 h 1574800"/>
                <a:gd name="connsiteX3" fmla="*/ 2451100 w 2470150"/>
                <a:gd name="connsiteY3" fmla="*/ 1504950 h 1574800"/>
                <a:gd name="connsiteX4" fmla="*/ 2470150 w 2470150"/>
                <a:gd name="connsiteY4" fmla="*/ 654050 h 1574800"/>
                <a:gd name="connsiteX5" fmla="*/ 114300 w 2470150"/>
                <a:gd name="connsiteY5" fmla="*/ 0 h 1574800"/>
                <a:gd name="connsiteX6" fmla="*/ 0 w 2470150"/>
                <a:gd name="connsiteY6" fmla="*/ 6350 h 1574800"/>
                <a:gd name="connsiteX7" fmla="*/ 6350 w 2470150"/>
                <a:gd name="connsiteY7" fmla="*/ 425450 h 1574800"/>
                <a:gd name="connsiteX0" fmla="*/ 3969 w 2470150"/>
                <a:gd name="connsiteY0" fmla="*/ 382588 h 1574800"/>
                <a:gd name="connsiteX1" fmla="*/ 2242344 w 2470150"/>
                <a:gd name="connsiteY1" fmla="*/ 996156 h 1574800"/>
                <a:gd name="connsiteX2" fmla="*/ 2228850 w 2470150"/>
                <a:gd name="connsiteY2" fmla="*/ 1574800 h 1574800"/>
                <a:gd name="connsiteX3" fmla="*/ 2451100 w 2470150"/>
                <a:gd name="connsiteY3" fmla="*/ 1504950 h 1574800"/>
                <a:gd name="connsiteX4" fmla="*/ 2470150 w 2470150"/>
                <a:gd name="connsiteY4" fmla="*/ 654050 h 1574800"/>
                <a:gd name="connsiteX5" fmla="*/ 114300 w 2470150"/>
                <a:gd name="connsiteY5" fmla="*/ 0 h 1574800"/>
                <a:gd name="connsiteX6" fmla="*/ 0 w 2470150"/>
                <a:gd name="connsiteY6" fmla="*/ 6350 h 1574800"/>
                <a:gd name="connsiteX7" fmla="*/ 3969 w 2470150"/>
                <a:gd name="connsiteY7" fmla="*/ 382588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70150" h="1574800">
                  <a:moveTo>
                    <a:pt x="3969" y="382588"/>
                  </a:moveTo>
                  <a:lnTo>
                    <a:pt x="2242344" y="996156"/>
                  </a:lnTo>
                  <a:lnTo>
                    <a:pt x="2228850" y="1574800"/>
                  </a:lnTo>
                  <a:lnTo>
                    <a:pt x="2451100" y="1504950"/>
                  </a:lnTo>
                  <a:lnTo>
                    <a:pt x="2470150" y="654050"/>
                  </a:lnTo>
                  <a:lnTo>
                    <a:pt x="114300" y="0"/>
                  </a:lnTo>
                  <a:lnTo>
                    <a:pt x="0" y="6350"/>
                  </a:lnTo>
                  <a:cubicBezTo>
                    <a:pt x="2117" y="146050"/>
                    <a:pt x="1852" y="242888"/>
                    <a:pt x="3969" y="38258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4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5493775" y="3196591"/>
              <a:ext cx="670618" cy="374636"/>
            </a:xfrm>
            <a:custGeom>
              <a:avLst/>
              <a:gdLst>
                <a:gd name="connsiteX0" fmla="*/ 393700 w 800100"/>
                <a:gd name="connsiteY0" fmla="*/ 0 h 622300"/>
                <a:gd name="connsiteX1" fmla="*/ 254000 w 800100"/>
                <a:gd name="connsiteY1" fmla="*/ 69850 h 622300"/>
                <a:gd name="connsiteX2" fmla="*/ 38100 w 800100"/>
                <a:gd name="connsiteY2" fmla="*/ 6350 h 622300"/>
                <a:gd name="connsiteX3" fmla="*/ 0 w 800100"/>
                <a:gd name="connsiteY3" fmla="*/ 31750 h 622300"/>
                <a:gd name="connsiteX4" fmla="*/ 44450 w 800100"/>
                <a:gd name="connsiteY4" fmla="*/ 622300 h 622300"/>
                <a:gd name="connsiteX5" fmla="*/ 800100 w 800100"/>
                <a:gd name="connsiteY5" fmla="*/ 622300 h 622300"/>
                <a:gd name="connsiteX6" fmla="*/ 736600 w 800100"/>
                <a:gd name="connsiteY6" fmla="*/ 88900 h 622300"/>
                <a:gd name="connsiteX7" fmla="*/ 393700 w 800100"/>
                <a:gd name="connsiteY7" fmla="*/ 0 h 622300"/>
                <a:gd name="connsiteX0" fmla="*/ 393700 w 2565400"/>
                <a:gd name="connsiteY0" fmla="*/ 0 h 1212850"/>
                <a:gd name="connsiteX1" fmla="*/ 254000 w 2565400"/>
                <a:gd name="connsiteY1" fmla="*/ 69850 h 1212850"/>
                <a:gd name="connsiteX2" fmla="*/ 38100 w 2565400"/>
                <a:gd name="connsiteY2" fmla="*/ 6350 h 1212850"/>
                <a:gd name="connsiteX3" fmla="*/ 0 w 2565400"/>
                <a:gd name="connsiteY3" fmla="*/ 31750 h 1212850"/>
                <a:gd name="connsiteX4" fmla="*/ 44450 w 2565400"/>
                <a:gd name="connsiteY4" fmla="*/ 622300 h 1212850"/>
                <a:gd name="connsiteX5" fmla="*/ 2565400 w 2565400"/>
                <a:gd name="connsiteY5" fmla="*/ 1212850 h 1212850"/>
                <a:gd name="connsiteX6" fmla="*/ 736600 w 2565400"/>
                <a:gd name="connsiteY6" fmla="*/ 88900 h 1212850"/>
                <a:gd name="connsiteX7" fmla="*/ 393700 w 2565400"/>
                <a:gd name="connsiteY7" fmla="*/ 0 h 1212850"/>
                <a:gd name="connsiteX0" fmla="*/ 393700 w 2565400"/>
                <a:gd name="connsiteY0" fmla="*/ 0 h 1212850"/>
                <a:gd name="connsiteX1" fmla="*/ 254000 w 2565400"/>
                <a:gd name="connsiteY1" fmla="*/ 69850 h 1212850"/>
                <a:gd name="connsiteX2" fmla="*/ 38100 w 2565400"/>
                <a:gd name="connsiteY2" fmla="*/ 6350 h 1212850"/>
                <a:gd name="connsiteX3" fmla="*/ 0 w 2565400"/>
                <a:gd name="connsiteY3" fmla="*/ 31750 h 1212850"/>
                <a:gd name="connsiteX4" fmla="*/ 44450 w 2565400"/>
                <a:gd name="connsiteY4" fmla="*/ 622300 h 1212850"/>
                <a:gd name="connsiteX5" fmla="*/ 2565400 w 2565400"/>
                <a:gd name="connsiteY5" fmla="*/ 1212850 h 1212850"/>
                <a:gd name="connsiteX6" fmla="*/ 2559050 w 2565400"/>
                <a:gd name="connsiteY6" fmla="*/ 361950 h 1212850"/>
                <a:gd name="connsiteX7" fmla="*/ 393700 w 2565400"/>
                <a:gd name="connsiteY7" fmla="*/ 0 h 1212850"/>
                <a:gd name="connsiteX0" fmla="*/ 2393950 w 2565400"/>
                <a:gd name="connsiteY0" fmla="*/ 285750 h 1206500"/>
                <a:gd name="connsiteX1" fmla="*/ 254000 w 2565400"/>
                <a:gd name="connsiteY1" fmla="*/ 63500 h 1206500"/>
                <a:gd name="connsiteX2" fmla="*/ 38100 w 2565400"/>
                <a:gd name="connsiteY2" fmla="*/ 0 h 1206500"/>
                <a:gd name="connsiteX3" fmla="*/ 0 w 2565400"/>
                <a:gd name="connsiteY3" fmla="*/ 25400 h 1206500"/>
                <a:gd name="connsiteX4" fmla="*/ 44450 w 2565400"/>
                <a:gd name="connsiteY4" fmla="*/ 615950 h 1206500"/>
                <a:gd name="connsiteX5" fmla="*/ 2565400 w 2565400"/>
                <a:gd name="connsiteY5" fmla="*/ 1206500 h 1206500"/>
                <a:gd name="connsiteX6" fmla="*/ 2559050 w 2565400"/>
                <a:gd name="connsiteY6" fmla="*/ 355600 h 1206500"/>
                <a:gd name="connsiteX7" fmla="*/ 2393950 w 2565400"/>
                <a:gd name="connsiteY7" fmla="*/ 285750 h 1206500"/>
                <a:gd name="connsiteX0" fmla="*/ 2393950 w 2565400"/>
                <a:gd name="connsiteY0" fmla="*/ 285750 h 1206500"/>
                <a:gd name="connsiteX1" fmla="*/ 2457450 w 2565400"/>
                <a:gd name="connsiteY1" fmla="*/ 273050 h 1206500"/>
                <a:gd name="connsiteX2" fmla="*/ 38100 w 2565400"/>
                <a:gd name="connsiteY2" fmla="*/ 0 h 1206500"/>
                <a:gd name="connsiteX3" fmla="*/ 0 w 2565400"/>
                <a:gd name="connsiteY3" fmla="*/ 25400 h 1206500"/>
                <a:gd name="connsiteX4" fmla="*/ 44450 w 2565400"/>
                <a:gd name="connsiteY4" fmla="*/ 615950 h 1206500"/>
                <a:gd name="connsiteX5" fmla="*/ 2565400 w 2565400"/>
                <a:gd name="connsiteY5" fmla="*/ 1206500 h 1206500"/>
                <a:gd name="connsiteX6" fmla="*/ 2559050 w 2565400"/>
                <a:gd name="connsiteY6" fmla="*/ 355600 h 1206500"/>
                <a:gd name="connsiteX7" fmla="*/ 2393950 w 2565400"/>
                <a:gd name="connsiteY7" fmla="*/ 285750 h 1206500"/>
                <a:gd name="connsiteX0" fmla="*/ 2393950 w 2565400"/>
                <a:gd name="connsiteY0" fmla="*/ 260350 h 1181100"/>
                <a:gd name="connsiteX1" fmla="*/ 2457450 w 2565400"/>
                <a:gd name="connsiteY1" fmla="*/ 247650 h 1181100"/>
                <a:gd name="connsiteX2" fmla="*/ 2006600 w 2565400"/>
                <a:gd name="connsiteY2" fmla="*/ 127000 h 1181100"/>
                <a:gd name="connsiteX3" fmla="*/ 0 w 2565400"/>
                <a:gd name="connsiteY3" fmla="*/ 0 h 1181100"/>
                <a:gd name="connsiteX4" fmla="*/ 44450 w 2565400"/>
                <a:gd name="connsiteY4" fmla="*/ 590550 h 1181100"/>
                <a:gd name="connsiteX5" fmla="*/ 2565400 w 2565400"/>
                <a:gd name="connsiteY5" fmla="*/ 1181100 h 1181100"/>
                <a:gd name="connsiteX6" fmla="*/ 2559050 w 2565400"/>
                <a:gd name="connsiteY6" fmla="*/ 330200 h 1181100"/>
                <a:gd name="connsiteX7" fmla="*/ 2393950 w 2565400"/>
                <a:gd name="connsiteY7" fmla="*/ 260350 h 1181100"/>
                <a:gd name="connsiteX0" fmla="*/ 2349500 w 2520950"/>
                <a:gd name="connsiteY0" fmla="*/ 133350 h 1054100"/>
                <a:gd name="connsiteX1" fmla="*/ 2413000 w 2520950"/>
                <a:gd name="connsiteY1" fmla="*/ 120650 h 1054100"/>
                <a:gd name="connsiteX2" fmla="*/ 1962150 w 2520950"/>
                <a:gd name="connsiteY2" fmla="*/ 0 h 1054100"/>
                <a:gd name="connsiteX3" fmla="*/ 1765300 w 2520950"/>
                <a:gd name="connsiteY3" fmla="*/ 38100 h 1054100"/>
                <a:gd name="connsiteX4" fmla="*/ 0 w 2520950"/>
                <a:gd name="connsiteY4" fmla="*/ 463550 h 1054100"/>
                <a:gd name="connsiteX5" fmla="*/ 2520950 w 2520950"/>
                <a:gd name="connsiteY5" fmla="*/ 1054100 h 1054100"/>
                <a:gd name="connsiteX6" fmla="*/ 2514600 w 2520950"/>
                <a:gd name="connsiteY6" fmla="*/ 203200 h 1054100"/>
                <a:gd name="connsiteX7" fmla="*/ 2349500 w 2520950"/>
                <a:gd name="connsiteY7" fmla="*/ 133350 h 1054100"/>
                <a:gd name="connsiteX0" fmla="*/ 584200 w 755650"/>
                <a:gd name="connsiteY0" fmla="*/ 133350 h 1054100"/>
                <a:gd name="connsiteX1" fmla="*/ 647700 w 755650"/>
                <a:gd name="connsiteY1" fmla="*/ 120650 h 1054100"/>
                <a:gd name="connsiteX2" fmla="*/ 196850 w 755650"/>
                <a:gd name="connsiteY2" fmla="*/ 0 h 1054100"/>
                <a:gd name="connsiteX3" fmla="*/ 0 w 755650"/>
                <a:gd name="connsiteY3" fmla="*/ 38100 h 1054100"/>
                <a:gd name="connsiteX4" fmla="*/ 641350 w 755650"/>
                <a:gd name="connsiteY4" fmla="*/ 241300 h 1054100"/>
                <a:gd name="connsiteX5" fmla="*/ 755650 w 755650"/>
                <a:gd name="connsiteY5" fmla="*/ 1054100 h 1054100"/>
                <a:gd name="connsiteX6" fmla="*/ 749300 w 755650"/>
                <a:gd name="connsiteY6" fmla="*/ 203200 h 1054100"/>
                <a:gd name="connsiteX7" fmla="*/ 584200 w 755650"/>
                <a:gd name="connsiteY7" fmla="*/ 133350 h 1054100"/>
                <a:gd name="connsiteX0" fmla="*/ 584200 w 755650"/>
                <a:gd name="connsiteY0" fmla="*/ 133350 h 1054100"/>
                <a:gd name="connsiteX1" fmla="*/ 647700 w 755650"/>
                <a:gd name="connsiteY1" fmla="*/ 120650 h 1054100"/>
                <a:gd name="connsiteX2" fmla="*/ 196850 w 755650"/>
                <a:gd name="connsiteY2" fmla="*/ 0 h 1054100"/>
                <a:gd name="connsiteX3" fmla="*/ 0 w 755650"/>
                <a:gd name="connsiteY3" fmla="*/ 38100 h 1054100"/>
                <a:gd name="connsiteX4" fmla="*/ 641350 w 755650"/>
                <a:gd name="connsiteY4" fmla="*/ 241300 h 1054100"/>
                <a:gd name="connsiteX5" fmla="*/ 641511 w 755650"/>
                <a:gd name="connsiteY5" fmla="*/ 238111 h 1054100"/>
                <a:gd name="connsiteX6" fmla="*/ 755650 w 755650"/>
                <a:gd name="connsiteY6" fmla="*/ 1054100 h 1054100"/>
                <a:gd name="connsiteX7" fmla="*/ 749300 w 755650"/>
                <a:gd name="connsiteY7" fmla="*/ 203200 h 1054100"/>
                <a:gd name="connsiteX8" fmla="*/ 584200 w 755650"/>
                <a:gd name="connsiteY8" fmla="*/ 133350 h 1054100"/>
                <a:gd name="connsiteX0" fmla="*/ 584200 w 755650"/>
                <a:gd name="connsiteY0" fmla="*/ 133350 h 1069962"/>
                <a:gd name="connsiteX1" fmla="*/ 647700 w 755650"/>
                <a:gd name="connsiteY1" fmla="*/ 120650 h 1069962"/>
                <a:gd name="connsiteX2" fmla="*/ 196850 w 755650"/>
                <a:gd name="connsiteY2" fmla="*/ 0 h 1069962"/>
                <a:gd name="connsiteX3" fmla="*/ 0 w 755650"/>
                <a:gd name="connsiteY3" fmla="*/ 38100 h 1069962"/>
                <a:gd name="connsiteX4" fmla="*/ 641350 w 755650"/>
                <a:gd name="connsiteY4" fmla="*/ 241300 h 1069962"/>
                <a:gd name="connsiteX5" fmla="*/ 666911 w 755650"/>
                <a:gd name="connsiteY5" fmla="*/ 1069961 h 1069962"/>
                <a:gd name="connsiteX6" fmla="*/ 755650 w 755650"/>
                <a:gd name="connsiteY6" fmla="*/ 1054100 h 1069962"/>
                <a:gd name="connsiteX7" fmla="*/ 749300 w 755650"/>
                <a:gd name="connsiteY7" fmla="*/ 203200 h 1069962"/>
                <a:gd name="connsiteX8" fmla="*/ 584200 w 755650"/>
                <a:gd name="connsiteY8" fmla="*/ 133350 h 1069962"/>
                <a:gd name="connsiteX0" fmla="*/ 584200 w 750887"/>
                <a:gd name="connsiteY0" fmla="*/ 133350 h 1077912"/>
                <a:gd name="connsiteX1" fmla="*/ 647700 w 750887"/>
                <a:gd name="connsiteY1" fmla="*/ 120650 h 1077912"/>
                <a:gd name="connsiteX2" fmla="*/ 196850 w 750887"/>
                <a:gd name="connsiteY2" fmla="*/ 0 h 1077912"/>
                <a:gd name="connsiteX3" fmla="*/ 0 w 750887"/>
                <a:gd name="connsiteY3" fmla="*/ 38100 h 1077912"/>
                <a:gd name="connsiteX4" fmla="*/ 641350 w 750887"/>
                <a:gd name="connsiteY4" fmla="*/ 241300 h 1077912"/>
                <a:gd name="connsiteX5" fmla="*/ 666911 w 750887"/>
                <a:gd name="connsiteY5" fmla="*/ 1069961 h 1077912"/>
                <a:gd name="connsiteX6" fmla="*/ 750887 w 750887"/>
                <a:gd name="connsiteY6" fmla="*/ 1077912 h 1077912"/>
                <a:gd name="connsiteX7" fmla="*/ 749300 w 750887"/>
                <a:gd name="connsiteY7" fmla="*/ 203200 h 1077912"/>
                <a:gd name="connsiteX8" fmla="*/ 584200 w 750887"/>
                <a:gd name="connsiteY8" fmla="*/ 133350 h 1077912"/>
                <a:gd name="connsiteX0" fmla="*/ 584200 w 750887"/>
                <a:gd name="connsiteY0" fmla="*/ 133350 h 1077912"/>
                <a:gd name="connsiteX1" fmla="*/ 647700 w 750887"/>
                <a:gd name="connsiteY1" fmla="*/ 120650 h 1077912"/>
                <a:gd name="connsiteX2" fmla="*/ 196850 w 750887"/>
                <a:gd name="connsiteY2" fmla="*/ 0 h 1077912"/>
                <a:gd name="connsiteX3" fmla="*/ 0 w 750887"/>
                <a:gd name="connsiteY3" fmla="*/ 38100 h 1077912"/>
                <a:gd name="connsiteX4" fmla="*/ 641350 w 750887"/>
                <a:gd name="connsiteY4" fmla="*/ 241300 h 1077912"/>
                <a:gd name="connsiteX5" fmla="*/ 647861 w 750887"/>
                <a:gd name="connsiteY5" fmla="*/ 1069961 h 1077912"/>
                <a:gd name="connsiteX6" fmla="*/ 750887 w 750887"/>
                <a:gd name="connsiteY6" fmla="*/ 1077912 h 1077912"/>
                <a:gd name="connsiteX7" fmla="*/ 749300 w 750887"/>
                <a:gd name="connsiteY7" fmla="*/ 203200 h 1077912"/>
                <a:gd name="connsiteX8" fmla="*/ 584200 w 750887"/>
                <a:gd name="connsiteY8" fmla="*/ 133350 h 1077912"/>
                <a:gd name="connsiteX0" fmla="*/ 584200 w 760412"/>
                <a:gd name="connsiteY0" fmla="*/ 133350 h 1077912"/>
                <a:gd name="connsiteX1" fmla="*/ 647700 w 760412"/>
                <a:gd name="connsiteY1" fmla="*/ 120650 h 1077912"/>
                <a:gd name="connsiteX2" fmla="*/ 196850 w 760412"/>
                <a:gd name="connsiteY2" fmla="*/ 0 h 1077912"/>
                <a:gd name="connsiteX3" fmla="*/ 0 w 760412"/>
                <a:gd name="connsiteY3" fmla="*/ 38100 h 1077912"/>
                <a:gd name="connsiteX4" fmla="*/ 641350 w 760412"/>
                <a:gd name="connsiteY4" fmla="*/ 241300 h 1077912"/>
                <a:gd name="connsiteX5" fmla="*/ 647861 w 760412"/>
                <a:gd name="connsiteY5" fmla="*/ 1069961 h 1077912"/>
                <a:gd name="connsiteX6" fmla="*/ 760412 w 760412"/>
                <a:gd name="connsiteY6" fmla="*/ 1077912 h 1077912"/>
                <a:gd name="connsiteX7" fmla="*/ 749300 w 760412"/>
                <a:gd name="connsiteY7" fmla="*/ 203200 h 1077912"/>
                <a:gd name="connsiteX8" fmla="*/ 584200 w 760412"/>
                <a:gd name="connsiteY8" fmla="*/ 133350 h 1077912"/>
                <a:gd name="connsiteX0" fmla="*/ 584200 w 760412"/>
                <a:gd name="connsiteY0" fmla="*/ 133350 h 1077912"/>
                <a:gd name="connsiteX1" fmla="*/ 647700 w 760412"/>
                <a:gd name="connsiteY1" fmla="*/ 120650 h 1077912"/>
                <a:gd name="connsiteX2" fmla="*/ 196850 w 760412"/>
                <a:gd name="connsiteY2" fmla="*/ 0 h 1077912"/>
                <a:gd name="connsiteX3" fmla="*/ 0 w 760412"/>
                <a:gd name="connsiteY3" fmla="*/ 38100 h 1077912"/>
                <a:gd name="connsiteX4" fmla="*/ 641350 w 760412"/>
                <a:gd name="connsiteY4" fmla="*/ 241300 h 1077912"/>
                <a:gd name="connsiteX5" fmla="*/ 650242 w 760412"/>
                <a:gd name="connsiteY5" fmla="*/ 1067580 h 1077912"/>
                <a:gd name="connsiteX6" fmla="*/ 760412 w 760412"/>
                <a:gd name="connsiteY6" fmla="*/ 1077912 h 1077912"/>
                <a:gd name="connsiteX7" fmla="*/ 749300 w 760412"/>
                <a:gd name="connsiteY7" fmla="*/ 203200 h 1077912"/>
                <a:gd name="connsiteX8" fmla="*/ 584200 w 760412"/>
                <a:gd name="connsiteY8" fmla="*/ 133350 h 1077912"/>
                <a:gd name="connsiteX0" fmla="*/ 584200 w 758031"/>
                <a:gd name="connsiteY0" fmla="*/ 133350 h 1068387"/>
                <a:gd name="connsiteX1" fmla="*/ 647700 w 758031"/>
                <a:gd name="connsiteY1" fmla="*/ 120650 h 1068387"/>
                <a:gd name="connsiteX2" fmla="*/ 196850 w 758031"/>
                <a:gd name="connsiteY2" fmla="*/ 0 h 1068387"/>
                <a:gd name="connsiteX3" fmla="*/ 0 w 758031"/>
                <a:gd name="connsiteY3" fmla="*/ 38100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84200 w 758031"/>
                <a:gd name="connsiteY8" fmla="*/ 133350 h 1068387"/>
                <a:gd name="connsiteX0" fmla="*/ 560388 w 758031"/>
                <a:gd name="connsiteY0" fmla="*/ 154781 h 1068387"/>
                <a:gd name="connsiteX1" fmla="*/ 647700 w 758031"/>
                <a:gd name="connsiteY1" fmla="*/ 120650 h 1068387"/>
                <a:gd name="connsiteX2" fmla="*/ 196850 w 758031"/>
                <a:gd name="connsiteY2" fmla="*/ 0 h 1068387"/>
                <a:gd name="connsiteX3" fmla="*/ 0 w 758031"/>
                <a:gd name="connsiteY3" fmla="*/ 38100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60388 w 758031"/>
                <a:gd name="connsiteY8" fmla="*/ 154781 h 1068387"/>
                <a:gd name="connsiteX0" fmla="*/ 560388 w 758031"/>
                <a:gd name="connsiteY0" fmla="*/ 154781 h 1068387"/>
                <a:gd name="connsiteX1" fmla="*/ 647700 w 758031"/>
                <a:gd name="connsiteY1" fmla="*/ 120650 h 1068387"/>
                <a:gd name="connsiteX2" fmla="*/ 196850 w 758031"/>
                <a:gd name="connsiteY2" fmla="*/ 0 h 1068387"/>
                <a:gd name="connsiteX3" fmla="*/ 0 w 758031"/>
                <a:gd name="connsiteY3" fmla="*/ 54769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60388 w 758031"/>
                <a:gd name="connsiteY8" fmla="*/ 154781 h 1068387"/>
                <a:gd name="connsiteX0" fmla="*/ 560388 w 758031"/>
                <a:gd name="connsiteY0" fmla="*/ 154781 h 1068387"/>
                <a:gd name="connsiteX1" fmla="*/ 647700 w 758031"/>
                <a:gd name="connsiteY1" fmla="*/ 120650 h 1068387"/>
                <a:gd name="connsiteX2" fmla="*/ 223044 w 758031"/>
                <a:gd name="connsiteY2" fmla="*/ 0 h 1068387"/>
                <a:gd name="connsiteX3" fmla="*/ 0 w 758031"/>
                <a:gd name="connsiteY3" fmla="*/ 54769 h 1068387"/>
                <a:gd name="connsiteX4" fmla="*/ 641350 w 758031"/>
                <a:gd name="connsiteY4" fmla="*/ 241300 h 1068387"/>
                <a:gd name="connsiteX5" fmla="*/ 650242 w 758031"/>
                <a:gd name="connsiteY5" fmla="*/ 1067580 h 1068387"/>
                <a:gd name="connsiteX6" fmla="*/ 758031 w 758031"/>
                <a:gd name="connsiteY6" fmla="*/ 1068387 h 1068387"/>
                <a:gd name="connsiteX7" fmla="*/ 749300 w 758031"/>
                <a:gd name="connsiteY7" fmla="*/ 203200 h 1068387"/>
                <a:gd name="connsiteX8" fmla="*/ 560388 w 758031"/>
                <a:gd name="connsiteY8" fmla="*/ 154781 h 1068387"/>
                <a:gd name="connsiteX0" fmla="*/ 592441 w 790084"/>
                <a:gd name="connsiteY0" fmla="*/ 154781 h 1070392"/>
                <a:gd name="connsiteX1" fmla="*/ 679753 w 790084"/>
                <a:gd name="connsiteY1" fmla="*/ 120650 h 1070392"/>
                <a:gd name="connsiteX2" fmla="*/ 255097 w 790084"/>
                <a:gd name="connsiteY2" fmla="*/ 0 h 1070392"/>
                <a:gd name="connsiteX3" fmla="*/ 32053 w 790084"/>
                <a:gd name="connsiteY3" fmla="*/ 54769 h 1070392"/>
                <a:gd name="connsiteX4" fmla="*/ 0 w 790084"/>
                <a:gd name="connsiteY4" fmla="*/ 1070392 h 1070392"/>
                <a:gd name="connsiteX5" fmla="*/ 682295 w 790084"/>
                <a:gd name="connsiteY5" fmla="*/ 1067580 h 1070392"/>
                <a:gd name="connsiteX6" fmla="*/ 790084 w 790084"/>
                <a:gd name="connsiteY6" fmla="*/ 1068387 h 1070392"/>
                <a:gd name="connsiteX7" fmla="*/ 781353 w 790084"/>
                <a:gd name="connsiteY7" fmla="*/ 203200 h 1070392"/>
                <a:gd name="connsiteX8" fmla="*/ 592441 w 790084"/>
                <a:gd name="connsiteY8" fmla="*/ 154781 h 1070392"/>
                <a:gd name="connsiteX0" fmla="*/ 592441 w 790084"/>
                <a:gd name="connsiteY0" fmla="*/ 154781 h 1070392"/>
                <a:gd name="connsiteX1" fmla="*/ 679753 w 790084"/>
                <a:gd name="connsiteY1" fmla="*/ 120650 h 1070392"/>
                <a:gd name="connsiteX2" fmla="*/ 255097 w 790084"/>
                <a:gd name="connsiteY2" fmla="*/ 0 h 1070392"/>
                <a:gd name="connsiteX3" fmla="*/ 21104 w 790084"/>
                <a:gd name="connsiteY3" fmla="*/ 679592 h 1070392"/>
                <a:gd name="connsiteX4" fmla="*/ 0 w 790084"/>
                <a:gd name="connsiteY4" fmla="*/ 1070392 h 1070392"/>
                <a:gd name="connsiteX5" fmla="*/ 682295 w 790084"/>
                <a:gd name="connsiteY5" fmla="*/ 1067580 h 1070392"/>
                <a:gd name="connsiteX6" fmla="*/ 790084 w 790084"/>
                <a:gd name="connsiteY6" fmla="*/ 1068387 h 1070392"/>
                <a:gd name="connsiteX7" fmla="*/ 781353 w 790084"/>
                <a:gd name="connsiteY7" fmla="*/ 203200 h 1070392"/>
                <a:gd name="connsiteX8" fmla="*/ 592441 w 790084"/>
                <a:gd name="connsiteY8" fmla="*/ 154781 h 1070392"/>
                <a:gd name="connsiteX0" fmla="*/ 592441 w 790084"/>
                <a:gd name="connsiteY0" fmla="*/ 34131 h 949742"/>
                <a:gd name="connsiteX1" fmla="*/ 679753 w 790084"/>
                <a:gd name="connsiteY1" fmla="*/ 0 h 949742"/>
                <a:gd name="connsiteX2" fmla="*/ 227724 w 790084"/>
                <a:gd name="connsiteY2" fmla="*/ 495160 h 949742"/>
                <a:gd name="connsiteX3" fmla="*/ 21104 w 790084"/>
                <a:gd name="connsiteY3" fmla="*/ 558942 h 949742"/>
                <a:gd name="connsiteX4" fmla="*/ 0 w 790084"/>
                <a:gd name="connsiteY4" fmla="*/ 949742 h 949742"/>
                <a:gd name="connsiteX5" fmla="*/ 682295 w 790084"/>
                <a:gd name="connsiteY5" fmla="*/ 946930 h 949742"/>
                <a:gd name="connsiteX6" fmla="*/ 790084 w 790084"/>
                <a:gd name="connsiteY6" fmla="*/ 947737 h 949742"/>
                <a:gd name="connsiteX7" fmla="*/ 781353 w 790084"/>
                <a:gd name="connsiteY7" fmla="*/ 82550 h 949742"/>
                <a:gd name="connsiteX8" fmla="*/ 592441 w 790084"/>
                <a:gd name="connsiteY8" fmla="*/ 34131 h 949742"/>
                <a:gd name="connsiteX0" fmla="*/ 592441 w 790084"/>
                <a:gd name="connsiteY0" fmla="*/ 0 h 915611"/>
                <a:gd name="connsiteX1" fmla="*/ 679753 w 790084"/>
                <a:gd name="connsiteY1" fmla="*/ 575672 h 915611"/>
                <a:gd name="connsiteX2" fmla="*/ 227724 w 790084"/>
                <a:gd name="connsiteY2" fmla="*/ 461029 h 915611"/>
                <a:gd name="connsiteX3" fmla="*/ 21104 w 790084"/>
                <a:gd name="connsiteY3" fmla="*/ 524811 h 915611"/>
                <a:gd name="connsiteX4" fmla="*/ 0 w 790084"/>
                <a:gd name="connsiteY4" fmla="*/ 915611 h 915611"/>
                <a:gd name="connsiteX5" fmla="*/ 682295 w 790084"/>
                <a:gd name="connsiteY5" fmla="*/ 912799 h 915611"/>
                <a:gd name="connsiteX6" fmla="*/ 790084 w 790084"/>
                <a:gd name="connsiteY6" fmla="*/ 913606 h 915611"/>
                <a:gd name="connsiteX7" fmla="*/ 781353 w 790084"/>
                <a:gd name="connsiteY7" fmla="*/ 48419 h 915611"/>
                <a:gd name="connsiteX8" fmla="*/ 592441 w 790084"/>
                <a:gd name="connsiteY8" fmla="*/ 0 h 915611"/>
                <a:gd name="connsiteX0" fmla="*/ 589703 w 790084"/>
                <a:gd name="connsiteY0" fmla="*/ 567392 h 867192"/>
                <a:gd name="connsiteX1" fmla="*/ 679753 w 790084"/>
                <a:gd name="connsiteY1" fmla="*/ 527253 h 867192"/>
                <a:gd name="connsiteX2" fmla="*/ 227724 w 790084"/>
                <a:gd name="connsiteY2" fmla="*/ 412610 h 867192"/>
                <a:gd name="connsiteX3" fmla="*/ 21104 w 790084"/>
                <a:gd name="connsiteY3" fmla="*/ 476392 h 867192"/>
                <a:gd name="connsiteX4" fmla="*/ 0 w 790084"/>
                <a:gd name="connsiteY4" fmla="*/ 867192 h 867192"/>
                <a:gd name="connsiteX5" fmla="*/ 682295 w 790084"/>
                <a:gd name="connsiteY5" fmla="*/ 864380 h 867192"/>
                <a:gd name="connsiteX6" fmla="*/ 790084 w 790084"/>
                <a:gd name="connsiteY6" fmla="*/ 865187 h 867192"/>
                <a:gd name="connsiteX7" fmla="*/ 781353 w 790084"/>
                <a:gd name="connsiteY7" fmla="*/ 0 h 867192"/>
                <a:gd name="connsiteX8" fmla="*/ 589703 w 790084"/>
                <a:gd name="connsiteY8" fmla="*/ 567392 h 867192"/>
                <a:gd name="connsiteX0" fmla="*/ 589703 w 790084"/>
                <a:gd name="connsiteY0" fmla="*/ 154782 h 454582"/>
                <a:gd name="connsiteX1" fmla="*/ 679753 w 790084"/>
                <a:gd name="connsiteY1" fmla="*/ 114643 h 454582"/>
                <a:gd name="connsiteX2" fmla="*/ 227724 w 790084"/>
                <a:gd name="connsiteY2" fmla="*/ 0 h 454582"/>
                <a:gd name="connsiteX3" fmla="*/ 21104 w 790084"/>
                <a:gd name="connsiteY3" fmla="*/ 63782 h 454582"/>
                <a:gd name="connsiteX4" fmla="*/ 0 w 790084"/>
                <a:gd name="connsiteY4" fmla="*/ 454582 h 454582"/>
                <a:gd name="connsiteX5" fmla="*/ 682295 w 790084"/>
                <a:gd name="connsiteY5" fmla="*/ 451770 h 454582"/>
                <a:gd name="connsiteX6" fmla="*/ 790084 w 790084"/>
                <a:gd name="connsiteY6" fmla="*/ 452577 h 454582"/>
                <a:gd name="connsiteX7" fmla="*/ 784090 w 790084"/>
                <a:gd name="connsiteY7" fmla="*/ 203201 h 454582"/>
                <a:gd name="connsiteX8" fmla="*/ 589703 w 790084"/>
                <a:gd name="connsiteY8" fmla="*/ 154782 h 454582"/>
                <a:gd name="connsiteX0" fmla="*/ 589703 w 790084"/>
                <a:gd name="connsiteY0" fmla="*/ 229881 h 529681"/>
                <a:gd name="connsiteX1" fmla="*/ 679753 w 790084"/>
                <a:gd name="connsiteY1" fmla="*/ 189742 h 529681"/>
                <a:gd name="connsiteX2" fmla="*/ 205825 w 790084"/>
                <a:gd name="connsiteY2" fmla="*/ 0 h 529681"/>
                <a:gd name="connsiteX3" fmla="*/ 21104 w 790084"/>
                <a:gd name="connsiteY3" fmla="*/ 138881 h 529681"/>
                <a:gd name="connsiteX4" fmla="*/ 0 w 790084"/>
                <a:gd name="connsiteY4" fmla="*/ 529681 h 529681"/>
                <a:gd name="connsiteX5" fmla="*/ 682295 w 790084"/>
                <a:gd name="connsiteY5" fmla="*/ 526869 h 529681"/>
                <a:gd name="connsiteX6" fmla="*/ 790084 w 790084"/>
                <a:gd name="connsiteY6" fmla="*/ 527676 h 529681"/>
                <a:gd name="connsiteX7" fmla="*/ 784090 w 790084"/>
                <a:gd name="connsiteY7" fmla="*/ 278300 h 529681"/>
                <a:gd name="connsiteX8" fmla="*/ 589703 w 790084"/>
                <a:gd name="connsiteY8" fmla="*/ 229881 h 529681"/>
                <a:gd name="connsiteX0" fmla="*/ 716420 w 916801"/>
                <a:gd name="connsiteY0" fmla="*/ 229881 h 529681"/>
                <a:gd name="connsiteX1" fmla="*/ 806470 w 916801"/>
                <a:gd name="connsiteY1" fmla="*/ 189742 h 529681"/>
                <a:gd name="connsiteX2" fmla="*/ 332542 w 916801"/>
                <a:gd name="connsiteY2" fmla="*/ 0 h 529681"/>
                <a:gd name="connsiteX3" fmla="*/ 0 w 916801"/>
                <a:gd name="connsiteY3" fmla="*/ 108840 h 529681"/>
                <a:gd name="connsiteX4" fmla="*/ 126717 w 916801"/>
                <a:gd name="connsiteY4" fmla="*/ 529681 h 529681"/>
                <a:gd name="connsiteX5" fmla="*/ 809012 w 916801"/>
                <a:gd name="connsiteY5" fmla="*/ 526869 h 529681"/>
                <a:gd name="connsiteX6" fmla="*/ 916801 w 916801"/>
                <a:gd name="connsiteY6" fmla="*/ 527676 h 529681"/>
                <a:gd name="connsiteX7" fmla="*/ 910807 w 916801"/>
                <a:gd name="connsiteY7" fmla="*/ 278300 h 529681"/>
                <a:gd name="connsiteX8" fmla="*/ 716420 w 916801"/>
                <a:gd name="connsiteY8" fmla="*/ 229881 h 529681"/>
                <a:gd name="connsiteX0" fmla="*/ 589703 w 790084"/>
                <a:gd name="connsiteY0" fmla="*/ 229881 h 529681"/>
                <a:gd name="connsiteX1" fmla="*/ 679753 w 790084"/>
                <a:gd name="connsiteY1" fmla="*/ 189742 h 529681"/>
                <a:gd name="connsiteX2" fmla="*/ 205825 w 790084"/>
                <a:gd name="connsiteY2" fmla="*/ 0 h 529681"/>
                <a:gd name="connsiteX3" fmla="*/ 23841 w 790084"/>
                <a:gd name="connsiteY3" fmla="*/ 147891 h 529681"/>
                <a:gd name="connsiteX4" fmla="*/ 0 w 790084"/>
                <a:gd name="connsiteY4" fmla="*/ 529681 h 529681"/>
                <a:gd name="connsiteX5" fmla="*/ 682295 w 790084"/>
                <a:gd name="connsiteY5" fmla="*/ 526869 h 529681"/>
                <a:gd name="connsiteX6" fmla="*/ 790084 w 790084"/>
                <a:gd name="connsiteY6" fmla="*/ 527676 h 529681"/>
                <a:gd name="connsiteX7" fmla="*/ 784090 w 790084"/>
                <a:gd name="connsiteY7" fmla="*/ 278300 h 529681"/>
                <a:gd name="connsiteX8" fmla="*/ 589703 w 790084"/>
                <a:gd name="connsiteY8" fmla="*/ 229881 h 529681"/>
                <a:gd name="connsiteX0" fmla="*/ 570541 w 770922"/>
                <a:gd name="connsiteY0" fmla="*/ 229881 h 529681"/>
                <a:gd name="connsiteX1" fmla="*/ 660591 w 770922"/>
                <a:gd name="connsiteY1" fmla="*/ 189742 h 529681"/>
                <a:gd name="connsiteX2" fmla="*/ 186663 w 770922"/>
                <a:gd name="connsiteY2" fmla="*/ 0 h 529681"/>
                <a:gd name="connsiteX3" fmla="*/ 4679 w 770922"/>
                <a:gd name="connsiteY3" fmla="*/ 147891 h 529681"/>
                <a:gd name="connsiteX4" fmla="*/ 0 w 770922"/>
                <a:gd name="connsiteY4" fmla="*/ 529681 h 529681"/>
                <a:gd name="connsiteX5" fmla="*/ 663133 w 770922"/>
                <a:gd name="connsiteY5" fmla="*/ 526869 h 529681"/>
                <a:gd name="connsiteX6" fmla="*/ 770922 w 770922"/>
                <a:gd name="connsiteY6" fmla="*/ 527676 h 529681"/>
                <a:gd name="connsiteX7" fmla="*/ 764928 w 770922"/>
                <a:gd name="connsiteY7" fmla="*/ 278300 h 529681"/>
                <a:gd name="connsiteX8" fmla="*/ 570541 w 770922"/>
                <a:gd name="connsiteY8" fmla="*/ 229881 h 529681"/>
                <a:gd name="connsiteX0" fmla="*/ 570541 w 770922"/>
                <a:gd name="connsiteY0" fmla="*/ 172805 h 472605"/>
                <a:gd name="connsiteX1" fmla="*/ 660591 w 770922"/>
                <a:gd name="connsiteY1" fmla="*/ 132666 h 472605"/>
                <a:gd name="connsiteX2" fmla="*/ 164763 w 770922"/>
                <a:gd name="connsiteY2" fmla="*/ 0 h 472605"/>
                <a:gd name="connsiteX3" fmla="*/ 4679 w 770922"/>
                <a:gd name="connsiteY3" fmla="*/ 90815 h 472605"/>
                <a:gd name="connsiteX4" fmla="*/ 0 w 770922"/>
                <a:gd name="connsiteY4" fmla="*/ 472605 h 472605"/>
                <a:gd name="connsiteX5" fmla="*/ 663133 w 770922"/>
                <a:gd name="connsiteY5" fmla="*/ 469793 h 472605"/>
                <a:gd name="connsiteX6" fmla="*/ 770922 w 770922"/>
                <a:gd name="connsiteY6" fmla="*/ 470600 h 472605"/>
                <a:gd name="connsiteX7" fmla="*/ 764928 w 770922"/>
                <a:gd name="connsiteY7" fmla="*/ 221224 h 472605"/>
                <a:gd name="connsiteX8" fmla="*/ 570541 w 770922"/>
                <a:gd name="connsiteY8" fmla="*/ 172805 h 472605"/>
                <a:gd name="connsiteX0" fmla="*/ 570541 w 770922"/>
                <a:gd name="connsiteY0" fmla="*/ 172805 h 472605"/>
                <a:gd name="connsiteX1" fmla="*/ 652378 w 770922"/>
                <a:gd name="connsiteY1" fmla="*/ 147686 h 472605"/>
                <a:gd name="connsiteX2" fmla="*/ 164763 w 770922"/>
                <a:gd name="connsiteY2" fmla="*/ 0 h 472605"/>
                <a:gd name="connsiteX3" fmla="*/ 4679 w 770922"/>
                <a:gd name="connsiteY3" fmla="*/ 90815 h 472605"/>
                <a:gd name="connsiteX4" fmla="*/ 0 w 770922"/>
                <a:gd name="connsiteY4" fmla="*/ 472605 h 472605"/>
                <a:gd name="connsiteX5" fmla="*/ 663133 w 770922"/>
                <a:gd name="connsiteY5" fmla="*/ 469793 h 472605"/>
                <a:gd name="connsiteX6" fmla="*/ 770922 w 770922"/>
                <a:gd name="connsiteY6" fmla="*/ 470600 h 472605"/>
                <a:gd name="connsiteX7" fmla="*/ 764928 w 770922"/>
                <a:gd name="connsiteY7" fmla="*/ 221224 h 472605"/>
                <a:gd name="connsiteX8" fmla="*/ 570541 w 770922"/>
                <a:gd name="connsiteY8" fmla="*/ 172805 h 47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922" h="472605">
                  <a:moveTo>
                    <a:pt x="570541" y="172805"/>
                  </a:moveTo>
                  <a:lnTo>
                    <a:pt x="652378" y="147686"/>
                  </a:lnTo>
                  <a:lnTo>
                    <a:pt x="164763" y="0"/>
                  </a:lnTo>
                  <a:lnTo>
                    <a:pt x="4679" y="90815"/>
                  </a:lnTo>
                  <a:cubicBezTo>
                    <a:pt x="3119" y="218078"/>
                    <a:pt x="1560" y="345342"/>
                    <a:pt x="0" y="472605"/>
                  </a:cubicBezTo>
                  <a:cubicBezTo>
                    <a:pt x="54" y="471542"/>
                    <a:pt x="663079" y="470856"/>
                    <a:pt x="663133" y="469793"/>
                  </a:cubicBezTo>
                  <a:lnTo>
                    <a:pt x="770922" y="470600"/>
                  </a:lnTo>
                  <a:cubicBezTo>
                    <a:pt x="768805" y="186967"/>
                    <a:pt x="767045" y="504857"/>
                    <a:pt x="764928" y="221224"/>
                  </a:cubicBezTo>
                  <a:lnTo>
                    <a:pt x="570541" y="17280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4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900536" y="1846496"/>
            <a:ext cx="4262223" cy="1731646"/>
            <a:chOff x="2900536" y="1846496"/>
            <a:chExt cx="4262223" cy="1731646"/>
          </a:xfrm>
        </p:grpSpPr>
        <p:sp>
          <p:nvSpPr>
            <p:cNvPr id="53" name="Freeform 52"/>
            <p:cNvSpPr/>
            <p:nvPr/>
          </p:nvSpPr>
          <p:spPr>
            <a:xfrm>
              <a:off x="2900536" y="2231633"/>
              <a:ext cx="2911045" cy="1346509"/>
            </a:xfrm>
            <a:custGeom>
              <a:avLst/>
              <a:gdLst>
                <a:gd name="connsiteX0" fmla="*/ 0 w 3276600"/>
                <a:gd name="connsiteY0" fmla="*/ 0 h 1936750"/>
                <a:gd name="connsiteX1" fmla="*/ 787400 w 3276600"/>
                <a:gd name="connsiteY1" fmla="*/ 228600 h 1936750"/>
                <a:gd name="connsiteX2" fmla="*/ 939800 w 3276600"/>
                <a:gd name="connsiteY2" fmla="*/ 165100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787400 w 3276600"/>
                <a:gd name="connsiteY1" fmla="*/ 228600 h 1936750"/>
                <a:gd name="connsiteX2" fmla="*/ 1654175 w 3276600"/>
                <a:gd name="connsiteY2" fmla="*/ 374650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1501775 w 3276600"/>
                <a:gd name="connsiteY1" fmla="*/ 390525 h 1936750"/>
                <a:gd name="connsiteX2" fmla="*/ 1654175 w 3276600"/>
                <a:gd name="connsiteY2" fmla="*/ 374650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1501775 w 3276600"/>
                <a:gd name="connsiteY1" fmla="*/ 390525 h 1936750"/>
                <a:gd name="connsiteX2" fmla="*/ 1663700 w 3276600"/>
                <a:gd name="connsiteY2" fmla="*/ 346075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1501775 w 3276600"/>
                <a:gd name="connsiteY1" fmla="*/ 390525 h 1936750"/>
                <a:gd name="connsiteX2" fmla="*/ 1663700 w 3276600"/>
                <a:gd name="connsiteY2" fmla="*/ 346075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9525 w 3276600"/>
                <a:gd name="connsiteY9" fmla="*/ 1698625 h 1936750"/>
                <a:gd name="connsiteX10" fmla="*/ 0 w 3276600"/>
                <a:gd name="connsiteY10" fmla="*/ 0 h 1936750"/>
                <a:gd name="connsiteX0" fmla="*/ 0 w 3276600"/>
                <a:gd name="connsiteY0" fmla="*/ 0 h 1708150"/>
                <a:gd name="connsiteX1" fmla="*/ 1501775 w 3276600"/>
                <a:gd name="connsiteY1" fmla="*/ 390525 h 1708150"/>
                <a:gd name="connsiteX2" fmla="*/ 1663700 w 3276600"/>
                <a:gd name="connsiteY2" fmla="*/ 346075 h 1708150"/>
                <a:gd name="connsiteX3" fmla="*/ 996950 w 3276600"/>
                <a:gd name="connsiteY3" fmla="*/ 692150 h 1708150"/>
                <a:gd name="connsiteX4" fmla="*/ 3276600 w 3276600"/>
                <a:gd name="connsiteY4" fmla="*/ 1339850 h 1708150"/>
                <a:gd name="connsiteX5" fmla="*/ 3206750 w 3276600"/>
                <a:gd name="connsiteY5" fmla="*/ 1377950 h 1708150"/>
                <a:gd name="connsiteX6" fmla="*/ 3009900 w 3276600"/>
                <a:gd name="connsiteY6" fmla="*/ 1320800 h 1708150"/>
                <a:gd name="connsiteX7" fmla="*/ 2927350 w 3276600"/>
                <a:gd name="connsiteY7" fmla="*/ 1339850 h 1708150"/>
                <a:gd name="connsiteX8" fmla="*/ 2968625 w 3276600"/>
                <a:gd name="connsiteY8" fmla="*/ 1708150 h 1708150"/>
                <a:gd name="connsiteX9" fmla="*/ 9525 w 3276600"/>
                <a:gd name="connsiteY9" fmla="*/ 1698625 h 1708150"/>
                <a:gd name="connsiteX10" fmla="*/ 0 w 3276600"/>
                <a:gd name="connsiteY10" fmla="*/ 0 h 1708150"/>
                <a:gd name="connsiteX0" fmla="*/ 0 w 3276600"/>
                <a:gd name="connsiteY0" fmla="*/ 0 h 1708150"/>
                <a:gd name="connsiteX1" fmla="*/ 1501775 w 3276600"/>
                <a:gd name="connsiteY1" fmla="*/ 390525 h 1708150"/>
                <a:gd name="connsiteX2" fmla="*/ 1663700 w 3276600"/>
                <a:gd name="connsiteY2" fmla="*/ 346075 h 1708150"/>
                <a:gd name="connsiteX3" fmla="*/ 1673225 w 3276600"/>
                <a:gd name="connsiteY3" fmla="*/ 815975 h 1708150"/>
                <a:gd name="connsiteX4" fmla="*/ 3276600 w 3276600"/>
                <a:gd name="connsiteY4" fmla="*/ 1339850 h 1708150"/>
                <a:gd name="connsiteX5" fmla="*/ 3206750 w 3276600"/>
                <a:gd name="connsiteY5" fmla="*/ 1377950 h 1708150"/>
                <a:gd name="connsiteX6" fmla="*/ 3009900 w 3276600"/>
                <a:gd name="connsiteY6" fmla="*/ 1320800 h 1708150"/>
                <a:gd name="connsiteX7" fmla="*/ 2927350 w 3276600"/>
                <a:gd name="connsiteY7" fmla="*/ 1339850 h 1708150"/>
                <a:gd name="connsiteX8" fmla="*/ 2968625 w 3276600"/>
                <a:gd name="connsiteY8" fmla="*/ 1708150 h 1708150"/>
                <a:gd name="connsiteX9" fmla="*/ 9525 w 3276600"/>
                <a:gd name="connsiteY9" fmla="*/ 1698625 h 1708150"/>
                <a:gd name="connsiteX10" fmla="*/ 0 w 327660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06750 w 3346450"/>
                <a:gd name="connsiteY5" fmla="*/ 1377950 h 1708150"/>
                <a:gd name="connsiteX6" fmla="*/ 3009900 w 3346450"/>
                <a:gd name="connsiteY6" fmla="*/ 1320800 h 1708150"/>
                <a:gd name="connsiteX7" fmla="*/ 2927350 w 3346450"/>
                <a:gd name="connsiteY7" fmla="*/ 133985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54375 w 3346450"/>
                <a:gd name="connsiteY5" fmla="*/ 1343025 h 1708150"/>
                <a:gd name="connsiteX6" fmla="*/ 3009900 w 3346450"/>
                <a:gd name="connsiteY6" fmla="*/ 1320800 h 1708150"/>
                <a:gd name="connsiteX7" fmla="*/ 2927350 w 3346450"/>
                <a:gd name="connsiteY7" fmla="*/ 133985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54375 w 3346450"/>
                <a:gd name="connsiteY5" fmla="*/ 1343025 h 1708150"/>
                <a:gd name="connsiteX6" fmla="*/ 3044825 w 3346450"/>
                <a:gd name="connsiteY6" fmla="*/ 1270000 h 1708150"/>
                <a:gd name="connsiteX7" fmla="*/ 2927350 w 3346450"/>
                <a:gd name="connsiteY7" fmla="*/ 133985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54375 w 3346450"/>
                <a:gd name="connsiteY5" fmla="*/ 1343025 h 1708150"/>
                <a:gd name="connsiteX6" fmla="*/ 3044825 w 3346450"/>
                <a:gd name="connsiteY6" fmla="*/ 1270000 h 1708150"/>
                <a:gd name="connsiteX7" fmla="*/ 2984500 w 3346450"/>
                <a:gd name="connsiteY7" fmla="*/ 130810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698625"/>
                <a:gd name="connsiteX1" fmla="*/ 1501775 w 3346450"/>
                <a:gd name="connsiteY1" fmla="*/ 390525 h 1698625"/>
                <a:gd name="connsiteX2" fmla="*/ 1663700 w 3346450"/>
                <a:gd name="connsiteY2" fmla="*/ 346075 h 1698625"/>
                <a:gd name="connsiteX3" fmla="*/ 1673225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63700 w 3346450"/>
                <a:gd name="connsiteY2" fmla="*/ 346075 h 1698625"/>
                <a:gd name="connsiteX3" fmla="*/ 1673225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73225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32743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32743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32919 w 3346450"/>
                <a:gd name="connsiteY6" fmla="*/ 1277144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32743 w 3346450"/>
                <a:gd name="connsiteY3" fmla="*/ 815975 h 1698625"/>
                <a:gd name="connsiteX4" fmla="*/ 3346450 w 3346450"/>
                <a:gd name="connsiteY4" fmla="*/ 1304925 h 1698625"/>
                <a:gd name="connsiteX5" fmla="*/ 3268662 w 3346450"/>
                <a:gd name="connsiteY5" fmla="*/ 1345406 h 1698625"/>
                <a:gd name="connsiteX6" fmla="*/ 3032919 w 3346450"/>
                <a:gd name="connsiteY6" fmla="*/ 1277144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6450" h="1698625">
                  <a:moveTo>
                    <a:pt x="0" y="0"/>
                  </a:moveTo>
                  <a:lnTo>
                    <a:pt x="1508919" y="390525"/>
                  </a:lnTo>
                  <a:lnTo>
                    <a:pt x="1630362" y="365125"/>
                  </a:lnTo>
                  <a:cubicBezTo>
                    <a:pt x="1631156" y="515408"/>
                    <a:pt x="1631949" y="665692"/>
                    <a:pt x="1632743" y="815975"/>
                  </a:cubicBezTo>
                  <a:lnTo>
                    <a:pt x="3346450" y="1304925"/>
                  </a:lnTo>
                  <a:lnTo>
                    <a:pt x="3268662" y="1345406"/>
                  </a:lnTo>
                  <a:lnTo>
                    <a:pt x="3032919" y="1277144"/>
                  </a:lnTo>
                  <a:lnTo>
                    <a:pt x="2984500" y="1308100"/>
                  </a:lnTo>
                  <a:lnTo>
                    <a:pt x="2974975" y="1689100"/>
                  </a:lnTo>
                  <a:lnTo>
                    <a:pt x="9525" y="1698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36078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5903527" y="1846496"/>
              <a:ext cx="1259232" cy="917556"/>
            </a:xfrm>
            <a:custGeom>
              <a:avLst/>
              <a:gdLst>
                <a:gd name="connsiteX0" fmla="*/ 0 w 3276600"/>
                <a:gd name="connsiteY0" fmla="*/ 0 h 1936750"/>
                <a:gd name="connsiteX1" fmla="*/ 787400 w 3276600"/>
                <a:gd name="connsiteY1" fmla="*/ 228600 h 1936750"/>
                <a:gd name="connsiteX2" fmla="*/ 939800 w 3276600"/>
                <a:gd name="connsiteY2" fmla="*/ 165100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787400 w 3276600"/>
                <a:gd name="connsiteY1" fmla="*/ 228600 h 1936750"/>
                <a:gd name="connsiteX2" fmla="*/ 1654175 w 3276600"/>
                <a:gd name="connsiteY2" fmla="*/ 374650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1501775 w 3276600"/>
                <a:gd name="connsiteY1" fmla="*/ 390525 h 1936750"/>
                <a:gd name="connsiteX2" fmla="*/ 1654175 w 3276600"/>
                <a:gd name="connsiteY2" fmla="*/ 374650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1501775 w 3276600"/>
                <a:gd name="connsiteY1" fmla="*/ 390525 h 1936750"/>
                <a:gd name="connsiteX2" fmla="*/ 1663700 w 3276600"/>
                <a:gd name="connsiteY2" fmla="*/ 346075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190500 w 3276600"/>
                <a:gd name="connsiteY9" fmla="*/ 1936750 h 1936750"/>
                <a:gd name="connsiteX10" fmla="*/ 0 w 3276600"/>
                <a:gd name="connsiteY10" fmla="*/ 0 h 1936750"/>
                <a:gd name="connsiteX0" fmla="*/ 0 w 3276600"/>
                <a:gd name="connsiteY0" fmla="*/ 0 h 1936750"/>
                <a:gd name="connsiteX1" fmla="*/ 1501775 w 3276600"/>
                <a:gd name="connsiteY1" fmla="*/ 390525 h 1936750"/>
                <a:gd name="connsiteX2" fmla="*/ 1663700 w 3276600"/>
                <a:gd name="connsiteY2" fmla="*/ 346075 h 1936750"/>
                <a:gd name="connsiteX3" fmla="*/ 996950 w 3276600"/>
                <a:gd name="connsiteY3" fmla="*/ 692150 h 1936750"/>
                <a:gd name="connsiteX4" fmla="*/ 3276600 w 3276600"/>
                <a:gd name="connsiteY4" fmla="*/ 1339850 h 1936750"/>
                <a:gd name="connsiteX5" fmla="*/ 3206750 w 3276600"/>
                <a:gd name="connsiteY5" fmla="*/ 1377950 h 1936750"/>
                <a:gd name="connsiteX6" fmla="*/ 3009900 w 3276600"/>
                <a:gd name="connsiteY6" fmla="*/ 1320800 h 1936750"/>
                <a:gd name="connsiteX7" fmla="*/ 2927350 w 3276600"/>
                <a:gd name="connsiteY7" fmla="*/ 1339850 h 1936750"/>
                <a:gd name="connsiteX8" fmla="*/ 2997200 w 3276600"/>
                <a:gd name="connsiteY8" fmla="*/ 1936750 h 1936750"/>
                <a:gd name="connsiteX9" fmla="*/ 9525 w 3276600"/>
                <a:gd name="connsiteY9" fmla="*/ 1698625 h 1936750"/>
                <a:gd name="connsiteX10" fmla="*/ 0 w 3276600"/>
                <a:gd name="connsiteY10" fmla="*/ 0 h 1936750"/>
                <a:gd name="connsiteX0" fmla="*/ 0 w 3276600"/>
                <a:gd name="connsiteY0" fmla="*/ 0 h 1708150"/>
                <a:gd name="connsiteX1" fmla="*/ 1501775 w 3276600"/>
                <a:gd name="connsiteY1" fmla="*/ 390525 h 1708150"/>
                <a:gd name="connsiteX2" fmla="*/ 1663700 w 3276600"/>
                <a:gd name="connsiteY2" fmla="*/ 346075 h 1708150"/>
                <a:gd name="connsiteX3" fmla="*/ 996950 w 3276600"/>
                <a:gd name="connsiteY3" fmla="*/ 692150 h 1708150"/>
                <a:gd name="connsiteX4" fmla="*/ 3276600 w 3276600"/>
                <a:gd name="connsiteY4" fmla="*/ 1339850 h 1708150"/>
                <a:gd name="connsiteX5" fmla="*/ 3206750 w 3276600"/>
                <a:gd name="connsiteY5" fmla="*/ 1377950 h 1708150"/>
                <a:gd name="connsiteX6" fmla="*/ 3009900 w 3276600"/>
                <a:gd name="connsiteY6" fmla="*/ 1320800 h 1708150"/>
                <a:gd name="connsiteX7" fmla="*/ 2927350 w 3276600"/>
                <a:gd name="connsiteY7" fmla="*/ 1339850 h 1708150"/>
                <a:gd name="connsiteX8" fmla="*/ 2968625 w 3276600"/>
                <a:gd name="connsiteY8" fmla="*/ 1708150 h 1708150"/>
                <a:gd name="connsiteX9" fmla="*/ 9525 w 3276600"/>
                <a:gd name="connsiteY9" fmla="*/ 1698625 h 1708150"/>
                <a:gd name="connsiteX10" fmla="*/ 0 w 3276600"/>
                <a:gd name="connsiteY10" fmla="*/ 0 h 1708150"/>
                <a:gd name="connsiteX0" fmla="*/ 0 w 3276600"/>
                <a:gd name="connsiteY0" fmla="*/ 0 h 1708150"/>
                <a:gd name="connsiteX1" fmla="*/ 1501775 w 3276600"/>
                <a:gd name="connsiteY1" fmla="*/ 390525 h 1708150"/>
                <a:gd name="connsiteX2" fmla="*/ 1663700 w 3276600"/>
                <a:gd name="connsiteY2" fmla="*/ 346075 h 1708150"/>
                <a:gd name="connsiteX3" fmla="*/ 1673225 w 3276600"/>
                <a:gd name="connsiteY3" fmla="*/ 815975 h 1708150"/>
                <a:gd name="connsiteX4" fmla="*/ 3276600 w 3276600"/>
                <a:gd name="connsiteY4" fmla="*/ 1339850 h 1708150"/>
                <a:gd name="connsiteX5" fmla="*/ 3206750 w 3276600"/>
                <a:gd name="connsiteY5" fmla="*/ 1377950 h 1708150"/>
                <a:gd name="connsiteX6" fmla="*/ 3009900 w 3276600"/>
                <a:gd name="connsiteY6" fmla="*/ 1320800 h 1708150"/>
                <a:gd name="connsiteX7" fmla="*/ 2927350 w 3276600"/>
                <a:gd name="connsiteY7" fmla="*/ 1339850 h 1708150"/>
                <a:gd name="connsiteX8" fmla="*/ 2968625 w 3276600"/>
                <a:gd name="connsiteY8" fmla="*/ 1708150 h 1708150"/>
                <a:gd name="connsiteX9" fmla="*/ 9525 w 3276600"/>
                <a:gd name="connsiteY9" fmla="*/ 1698625 h 1708150"/>
                <a:gd name="connsiteX10" fmla="*/ 0 w 327660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06750 w 3346450"/>
                <a:gd name="connsiteY5" fmla="*/ 1377950 h 1708150"/>
                <a:gd name="connsiteX6" fmla="*/ 3009900 w 3346450"/>
                <a:gd name="connsiteY6" fmla="*/ 1320800 h 1708150"/>
                <a:gd name="connsiteX7" fmla="*/ 2927350 w 3346450"/>
                <a:gd name="connsiteY7" fmla="*/ 133985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54375 w 3346450"/>
                <a:gd name="connsiteY5" fmla="*/ 1343025 h 1708150"/>
                <a:gd name="connsiteX6" fmla="*/ 3009900 w 3346450"/>
                <a:gd name="connsiteY6" fmla="*/ 1320800 h 1708150"/>
                <a:gd name="connsiteX7" fmla="*/ 2927350 w 3346450"/>
                <a:gd name="connsiteY7" fmla="*/ 133985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54375 w 3346450"/>
                <a:gd name="connsiteY5" fmla="*/ 1343025 h 1708150"/>
                <a:gd name="connsiteX6" fmla="*/ 3044825 w 3346450"/>
                <a:gd name="connsiteY6" fmla="*/ 1270000 h 1708150"/>
                <a:gd name="connsiteX7" fmla="*/ 2927350 w 3346450"/>
                <a:gd name="connsiteY7" fmla="*/ 133985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708150"/>
                <a:gd name="connsiteX1" fmla="*/ 1501775 w 3346450"/>
                <a:gd name="connsiteY1" fmla="*/ 390525 h 1708150"/>
                <a:gd name="connsiteX2" fmla="*/ 1663700 w 3346450"/>
                <a:gd name="connsiteY2" fmla="*/ 346075 h 1708150"/>
                <a:gd name="connsiteX3" fmla="*/ 1673225 w 3346450"/>
                <a:gd name="connsiteY3" fmla="*/ 815975 h 1708150"/>
                <a:gd name="connsiteX4" fmla="*/ 3346450 w 3346450"/>
                <a:gd name="connsiteY4" fmla="*/ 1304925 h 1708150"/>
                <a:gd name="connsiteX5" fmla="*/ 3254375 w 3346450"/>
                <a:gd name="connsiteY5" fmla="*/ 1343025 h 1708150"/>
                <a:gd name="connsiteX6" fmla="*/ 3044825 w 3346450"/>
                <a:gd name="connsiteY6" fmla="*/ 1270000 h 1708150"/>
                <a:gd name="connsiteX7" fmla="*/ 2984500 w 3346450"/>
                <a:gd name="connsiteY7" fmla="*/ 1308100 h 1708150"/>
                <a:gd name="connsiteX8" fmla="*/ 2968625 w 3346450"/>
                <a:gd name="connsiteY8" fmla="*/ 1708150 h 1708150"/>
                <a:gd name="connsiteX9" fmla="*/ 9525 w 3346450"/>
                <a:gd name="connsiteY9" fmla="*/ 1698625 h 1708150"/>
                <a:gd name="connsiteX10" fmla="*/ 0 w 3346450"/>
                <a:gd name="connsiteY10" fmla="*/ 0 h 1708150"/>
                <a:gd name="connsiteX0" fmla="*/ 0 w 3346450"/>
                <a:gd name="connsiteY0" fmla="*/ 0 h 1698625"/>
                <a:gd name="connsiteX1" fmla="*/ 1501775 w 3346450"/>
                <a:gd name="connsiteY1" fmla="*/ 390525 h 1698625"/>
                <a:gd name="connsiteX2" fmla="*/ 1663700 w 3346450"/>
                <a:gd name="connsiteY2" fmla="*/ 346075 h 1698625"/>
                <a:gd name="connsiteX3" fmla="*/ 1673225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63700 w 3346450"/>
                <a:gd name="connsiteY2" fmla="*/ 346075 h 1698625"/>
                <a:gd name="connsiteX3" fmla="*/ 1673225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73225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32743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44825 w 3346450"/>
                <a:gd name="connsiteY6" fmla="*/ 1270000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32743 w 3346450"/>
                <a:gd name="connsiteY3" fmla="*/ 815975 h 1698625"/>
                <a:gd name="connsiteX4" fmla="*/ 3346450 w 3346450"/>
                <a:gd name="connsiteY4" fmla="*/ 1304925 h 1698625"/>
                <a:gd name="connsiteX5" fmla="*/ 3254375 w 3346450"/>
                <a:gd name="connsiteY5" fmla="*/ 1343025 h 1698625"/>
                <a:gd name="connsiteX6" fmla="*/ 3032919 w 3346450"/>
                <a:gd name="connsiteY6" fmla="*/ 1277144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1698625"/>
                <a:gd name="connsiteX1" fmla="*/ 1508919 w 3346450"/>
                <a:gd name="connsiteY1" fmla="*/ 390525 h 1698625"/>
                <a:gd name="connsiteX2" fmla="*/ 1630362 w 3346450"/>
                <a:gd name="connsiteY2" fmla="*/ 365125 h 1698625"/>
                <a:gd name="connsiteX3" fmla="*/ 1632743 w 3346450"/>
                <a:gd name="connsiteY3" fmla="*/ 815975 h 1698625"/>
                <a:gd name="connsiteX4" fmla="*/ 3346450 w 3346450"/>
                <a:gd name="connsiteY4" fmla="*/ 1304925 h 1698625"/>
                <a:gd name="connsiteX5" fmla="*/ 3268662 w 3346450"/>
                <a:gd name="connsiteY5" fmla="*/ 1345406 h 1698625"/>
                <a:gd name="connsiteX6" fmla="*/ 3032919 w 3346450"/>
                <a:gd name="connsiteY6" fmla="*/ 1277144 h 1698625"/>
                <a:gd name="connsiteX7" fmla="*/ 2984500 w 3346450"/>
                <a:gd name="connsiteY7" fmla="*/ 1308100 h 1698625"/>
                <a:gd name="connsiteX8" fmla="*/ 2974975 w 3346450"/>
                <a:gd name="connsiteY8" fmla="*/ 1689100 h 1698625"/>
                <a:gd name="connsiteX9" fmla="*/ 9525 w 3346450"/>
                <a:gd name="connsiteY9" fmla="*/ 1698625 h 1698625"/>
                <a:gd name="connsiteX10" fmla="*/ 0 w 3346450"/>
                <a:gd name="connsiteY10" fmla="*/ 0 h 1698625"/>
                <a:gd name="connsiteX0" fmla="*/ 0 w 3346450"/>
                <a:gd name="connsiteY0" fmla="*/ 0 h 2069601"/>
                <a:gd name="connsiteX1" fmla="*/ 1508919 w 3346450"/>
                <a:gd name="connsiteY1" fmla="*/ 390525 h 2069601"/>
                <a:gd name="connsiteX2" fmla="*/ 1630362 w 3346450"/>
                <a:gd name="connsiteY2" fmla="*/ 365125 h 2069601"/>
                <a:gd name="connsiteX3" fmla="*/ 1632743 w 3346450"/>
                <a:gd name="connsiteY3" fmla="*/ 815975 h 2069601"/>
                <a:gd name="connsiteX4" fmla="*/ 3346450 w 3346450"/>
                <a:gd name="connsiteY4" fmla="*/ 1304925 h 2069601"/>
                <a:gd name="connsiteX5" fmla="*/ 3268662 w 3346450"/>
                <a:gd name="connsiteY5" fmla="*/ 1345406 h 2069601"/>
                <a:gd name="connsiteX6" fmla="*/ 3032919 w 3346450"/>
                <a:gd name="connsiteY6" fmla="*/ 1277144 h 2069601"/>
                <a:gd name="connsiteX7" fmla="*/ 2984500 w 3346450"/>
                <a:gd name="connsiteY7" fmla="*/ 1308100 h 2069601"/>
                <a:gd name="connsiteX8" fmla="*/ 1328878 w 3346450"/>
                <a:gd name="connsiteY8" fmla="*/ 2069601 h 2069601"/>
                <a:gd name="connsiteX9" fmla="*/ 9525 w 3346450"/>
                <a:gd name="connsiteY9" fmla="*/ 1698625 h 2069601"/>
                <a:gd name="connsiteX10" fmla="*/ 0 w 3346450"/>
                <a:gd name="connsiteY10" fmla="*/ 0 h 2069601"/>
                <a:gd name="connsiteX0" fmla="*/ 0 w 3346450"/>
                <a:gd name="connsiteY0" fmla="*/ 0 h 2069601"/>
                <a:gd name="connsiteX1" fmla="*/ 1508919 w 3346450"/>
                <a:gd name="connsiteY1" fmla="*/ 390525 h 2069601"/>
                <a:gd name="connsiteX2" fmla="*/ 1630362 w 3346450"/>
                <a:gd name="connsiteY2" fmla="*/ 365125 h 2069601"/>
                <a:gd name="connsiteX3" fmla="*/ 1632743 w 3346450"/>
                <a:gd name="connsiteY3" fmla="*/ 815975 h 2069601"/>
                <a:gd name="connsiteX4" fmla="*/ 3346450 w 3346450"/>
                <a:gd name="connsiteY4" fmla="*/ 1304925 h 2069601"/>
                <a:gd name="connsiteX5" fmla="*/ 3268662 w 3346450"/>
                <a:gd name="connsiteY5" fmla="*/ 1345406 h 2069601"/>
                <a:gd name="connsiteX6" fmla="*/ 2984500 w 3346450"/>
                <a:gd name="connsiteY6" fmla="*/ 1308100 h 2069601"/>
                <a:gd name="connsiteX7" fmla="*/ 1328878 w 3346450"/>
                <a:gd name="connsiteY7" fmla="*/ 2069601 h 2069601"/>
                <a:gd name="connsiteX8" fmla="*/ 9525 w 3346450"/>
                <a:gd name="connsiteY8" fmla="*/ 1698625 h 2069601"/>
                <a:gd name="connsiteX9" fmla="*/ 0 w 3346450"/>
                <a:gd name="connsiteY9" fmla="*/ 0 h 2069601"/>
                <a:gd name="connsiteX0" fmla="*/ 0 w 3346450"/>
                <a:gd name="connsiteY0" fmla="*/ 0 h 2069601"/>
                <a:gd name="connsiteX1" fmla="*/ 1508919 w 3346450"/>
                <a:gd name="connsiteY1" fmla="*/ 390525 h 2069601"/>
                <a:gd name="connsiteX2" fmla="*/ 1630362 w 3346450"/>
                <a:gd name="connsiteY2" fmla="*/ 365125 h 2069601"/>
                <a:gd name="connsiteX3" fmla="*/ 1632743 w 3346450"/>
                <a:gd name="connsiteY3" fmla="*/ 815975 h 2069601"/>
                <a:gd name="connsiteX4" fmla="*/ 3346450 w 3346450"/>
                <a:gd name="connsiteY4" fmla="*/ 1304925 h 2069601"/>
                <a:gd name="connsiteX5" fmla="*/ 3268662 w 3346450"/>
                <a:gd name="connsiteY5" fmla="*/ 1345406 h 2069601"/>
                <a:gd name="connsiteX6" fmla="*/ 1328878 w 3346450"/>
                <a:gd name="connsiteY6" fmla="*/ 2069601 h 2069601"/>
                <a:gd name="connsiteX7" fmla="*/ 9525 w 3346450"/>
                <a:gd name="connsiteY7" fmla="*/ 1698625 h 2069601"/>
                <a:gd name="connsiteX8" fmla="*/ 0 w 3346450"/>
                <a:gd name="connsiteY8" fmla="*/ 0 h 2069601"/>
                <a:gd name="connsiteX0" fmla="*/ 0 w 3346450"/>
                <a:gd name="connsiteY0" fmla="*/ 0 h 2069601"/>
                <a:gd name="connsiteX1" fmla="*/ 1508919 w 3346450"/>
                <a:gd name="connsiteY1" fmla="*/ 390525 h 2069601"/>
                <a:gd name="connsiteX2" fmla="*/ 1630362 w 3346450"/>
                <a:gd name="connsiteY2" fmla="*/ 365125 h 2069601"/>
                <a:gd name="connsiteX3" fmla="*/ 1632743 w 3346450"/>
                <a:gd name="connsiteY3" fmla="*/ 815975 h 2069601"/>
                <a:gd name="connsiteX4" fmla="*/ 3346450 w 3346450"/>
                <a:gd name="connsiteY4" fmla="*/ 1304925 h 2069601"/>
                <a:gd name="connsiteX5" fmla="*/ 1451019 w 3346450"/>
                <a:gd name="connsiteY5" fmla="*/ 2034313 h 2069601"/>
                <a:gd name="connsiteX6" fmla="*/ 1328878 w 3346450"/>
                <a:gd name="connsiteY6" fmla="*/ 2069601 h 2069601"/>
                <a:gd name="connsiteX7" fmla="*/ 9525 w 3346450"/>
                <a:gd name="connsiteY7" fmla="*/ 1698625 h 2069601"/>
                <a:gd name="connsiteX8" fmla="*/ 0 w 3346450"/>
                <a:gd name="connsiteY8" fmla="*/ 0 h 2069601"/>
                <a:gd name="connsiteX0" fmla="*/ 0 w 1632743"/>
                <a:gd name="connsiteY0" fmla="*/ 0 h 2069601"/>
                <a:gd name="connsiteX1" fmla="*/ 1508919 w 1632743"/>
                <a:gd name="connsiteY1" fmla="*/ 390525 h 2069601"/>
                <a:gd name="connsiteX2" fmla="*/ 1630362 w 1632743"/>
                <a:gd name="connsiteY2" fmla="*/ 365125 h 2069601"/>
                <a:gd name="connsiteX3" fmla="*/ 1632743 w 1632743"/>
                <a:gd name="connsiteY3" fmla="*/ 815975 h 2069601"/>
                <a:gd name="connsiteX4" fmla="*/ 145501 w 1632743"/>
                <a:gd name="connsiteY4" fmla="*/ 1669404 h 2069601"/>
                <a:gd name="connsiteX5" fmla="*/ 1451019 w 1632743"/>
                <a:gd name="connsiteY5" fmla="*/ 2034313 h 2069601"/>
                <a:gd name="connsiteX6" fmla="*/ 1328878 w 1632743"/>
                <a:gd name="connsiteY6" fmla="*/ 2069601 h 2069601"/>
                <a:gd name="connsiteX7" fmla="*/ 9525 w 1632743"/>
                <a:gd name="connsiteY7" fmla="*/ 1698625 h 2069601"/>
                <a:gd name="connsiteX8" fmla="*/ 0 w 1632743"/>
                <a:gd name="connsiteY8" fmla="*/ 0 h 2069601"/>
                <a:gd name="connsiteX0" fmla="*/ 0 w 1630362"/>
                <a:gd name="connsiteY0" fmla="*/ 0 h 2069601"/>
                <a:gd name="connsiteX1" fmla="*/ 1508919 w 1630362"/>
                <a:gd name="connsiteY1" fmla="*/ 390525 h 2069601"/>
                <a:gd name="connsiteX2" fmla="*/ 1630362 w 1630362"/>
                <a:gd name="connsiteY2" fmla="*/ 365125 h 2069601"/>
                <a:gd name="connsiteX3" fmla="*/ 147240 w 1630362"/>
                <a:gd name="connsiteY3" fmla="*/ 904091 h 2069601"/>
                <a:gd name="connsiteX4" fmla="*/ 145501 w 1630362"/>
                <a:gd name="connsiteY4" fmla="*/ 1669404 h 2069601"/>
                <a:gd name="connsiteX5" fmla="*/ 1451019 w 1630362"/>
                <a:gd name="connsiteY5" fmla="*/ 2034313 h 2069601"/>
                <a:gd name="connsiteX6" fmla="*/ 1328878 w 1630362"/>
                <a:gd name="connsiteY6" fmla="*/ 2069601 h 2069601"/>
                <a:gd name="connsiteX7" fmla="*/ 9525 w 1630362"/>
                <a:gd name="connsiteY7" fmla="*/ 1698625 h 2069601"/>
                <a:gd name="connsiteX8" fmla="*/ 0 w 1630362"/>
                <a:gd name="connsiteY8" fmla="*/ 0 h 2069601"/>
                <a:gd name="connsiteX0" fmla="*/ 0 w 1508919"/>
                <a:gd name="connsiteY0" fmla="*/ 0 h 2069601"/>
                <a:gd name="connsiteX1" fmla="*/ 1508919 w 1508919"/>
                <a:gd name="connsiteY1" fmla="*/ 390525 h 2069601"/>
                <a:gd name="connsiteX2" fmla="*/ 147240 w 1508919"/>
                <a:gd name="connsiteY2" fmla="*/ 904091 h 2069601"/>
                <a:gd name="connsiteX3" fmla="*/ 145501 w 1508919"/>
                <a:gd name="connsiteY3" fmla="*/ 1669404 h 2069601"/>
                <a:gd name="connsiteX4" fmla="*/ 1451019 w 1508919"/>
                <a:gd name="connsiteY4" fmla="*/ 2034313 h 2069601"/>
                <a:gd name="connsiteX5" fmla="*/ 1328878 w 1508919"/>
                <a:gd name="connsiteY5" fmla="*/ 2069601 h 2069601"/>
                <a:gd name="connsiteX6" fmla="*/ 9525 w 1508919"/>
                <a:gd name="connsiteY6" fmla="*/ 1698625 h 2069601"/>
                <a:gd name="connsiteX7" fmla="*/ 0 w 1508919"/>
                <a:gd name="connsiteY7" fmla="*/ 0 h 2069601"/>
                <a:gd name="connsiteX0" fmla="*/ 0 w 1451019"/>
                <a:gd name="connsiteY0" fmla="*/ 0 h 2069601"/>
                <a:gd name="connsiteX1" fmla="*/ 147240 w 1451019"/>
                <a:gd name="connsiteY1" fmla="*/ 904091 h 2069601"/>
                <a:gd name="connsiteX2" fmla="*/ 145501 w 1451019"/>
                <a:gd name="connsiteY2" fmla="*/ 1669404 h 2069601"/>
                <a:gd name="connsiteX3" fmla="*/ 1451019 w 1451019"/>
                <a:gd name="connsiteY3" fmla="*/ 2034313 h 2069601"/>
                <a:gd name="connsiteX4" fmla="*/ 1328878 w 1451019"/>
                <a:gd name="connsiteY4" fmla="*/ 2069601 h 2069601"/>
                <a:gd name="connsiteX5" fmla="*/ 9525 w 1451019"/>
                <a:gd name="connsiteY5" fmla="*/ 1698625 h 2069601"/>
                <a:gd name="connsiteX6" fmla="*/ 0 w 1451019"/>
                <a:gd name="connsiteY6" fmla="*/ 0 h 2069601"/>
                <a:gd name="connsiteX0" fmla="*/ 0 w 1451019"/>
                <a:gd name="connsiteY0" fmla="*/ 0 h 2069601"/>
                <a:gd name="connsiteX1" fmla="*/ 147240 w 1451019"/>
                <a:gd name="connsiteY1" fmla="*/ 623722 h 2069601"/>
                <a:gd name="connsiteX2" fmla="*/ 145501 w 1451019"/>
                <a:gd name="connsiteY2" fmla="*/ 1669404 h 2069601"/>
                <a:gd name="connsiteX3" fmla="*/ 1451019 w 1451019"/>
                <a:gd name="connsiteY3" fmla="*/ 2034313 h 2069601"/>
                <a:gd name="connsiteX4" fmla="*/ 1328878 w 1451019"/>
                <a:gd name="connsiteY4" fmla="*/ 2069601 h 2069601"/>
                <a:gd name="connsiteX5" fmla="*/ 9525 w 1451019"/>
                <a:gd name="connsiteY5" fmla="*/ 1698625 h 2069601"/>
                <a:gd name="connsiteX6" fmla="*/ 0 w 1451019"/>
                <a:gd name="connsiteY6" fmla="*/ 0 h 2069601"/>
                <a:gd name="connsiteX0" fmla="*/ 5075 w 1441494"/>
                <a:gd name="connsiteY0" fmla="*/ 365580 h 1445879"/>
                <a:gd name="connsiteX1" fmla="*/ 137715 w 1441494"/>
                <a:gd name="connsiteY1" fmla="*/ 0 h 1445879"/>
                <a:gd name="connsiteX2" fmla="*/ 135976 w 1441494"/>
                <a:gd name="connsiteY2" fmla="*/ 1045682 h 1445879"/>
                <a:gd name="connsiteX3" fmla="*/ 1441494 w 1441494"/>
                <a:gd name="connsiteY3" fmla="*/ 1410591 h 1445879"/>
                <a:gd name="connsiteX4" fmla="*/ 1319353 w 1441494"/>
                <a:gd name="connsiteY4" fmla="*/ 1445879 h 1445879"/>
                <a:gd name="connsiteX5" fmla="*/ 0 w 1441494"/>
                <a:gd name="connsiteY5" fmla="*/ 1074903 h 1445879"/>
                <a:gd name="connsiteX6" fmla="*/ 5075 w 1441494"/>
                <a:gd name="connsiteY6" fmla="*/ 365580 h 1445879"/>
                <a:gd name="connsiteX0" fmla="*/ 5075 w 1441494"/>
                <a:gd name="connsiteY0" fmla="*/ 77200 h 1157499"/>
                <a:gd name="connsiteX1" fmla="*/ 141365 w 1441494"/>
                <a:gd name="connsiteY1" fmla="*/ 0 h 1157499"/>
                <a:gd name="connsiteX2" fmla="*/ 135976 w 1441494"/>
                <a:gd name="connsiteY2" fmla="*/ 757302 h 1157499"/>
                <a:gd name="connsiteX3" fmla="*/ 1441494 w 1441494"/>
                <a:gd name="connsiteY3" fmla="*/ 1122211 h 1157499"/>
                <a:gd name="connsiteX4" fmla="*/ 1319353 w 1441494"/>
                <a:gd name="connsiteY4" fmla="*/ 1157499 h 1157499"/>
                <a:gd name="connsiteX5" fmla="*/ 0 w 1441494"/>
                <a:gd name="connsiteY5" fmla="*/ 786523 h 1157499"/>
                <a:gd name="connsiteX6" fmla="*/ 5075 w 1441494"/>
                <a:gd name="connsiteY6" fmla="*/ 77200 h 1157499"/>
                <a:gd name="connsiteX0" fmla="*/ 207 w 1447575"/>
                <a:gd name="connsiteY0" fmla="*/ 29137 h 1157499"/>
                <a:gd name="connsiteX1" fmla="*/ 147446 w 1447575"/>
                <a:gd name="connsiteY1" fmla="*/ 0 h 1157499"/>
                <a:gd name="connsiteX2" fmla="*/ 142057 w 1447575"/>
                <a:gd name="connsiteY2" fmla="*/ 757302 h 1157499"/>
                <a:gd name="connsiteX3" fmla="*/ 1447575 w 1447575"/>
                <a:gd name="connsiteY3" fmla="*/ 1122211 h 1157499"/>
                <a:gd name="connsiteX4" fmla="*/ 1325434 w 1447575"/>
                <a:gd name="connsiteY4" fmla="*/ 1157499 h 1157499"/>
                <a:gd name="connsiteX5" fmla="*/ 6081 w 1447575"/>
                <a:gd name="connsiteY5" fmla="*/ 786523 h 1157499"/>
                <a:gd name="connsiteX6" fmla="*/ 207 w 1447575"/>
                <a:gd name="connsiteY6" fmla="*/ 29137 h 115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575" h="1157499">
                  <a:moveTo>
                    <a:pt x="207" y="29137"/>
                  </a:moveTo>
                  <a:lnTo>
                    <a:pt x="147446" y="0"/>
                  </a:lnTo>
                  <a:cubicBezTo>
                    <a:pt x="146866" y="255104"/>
                    <a:pt x="142637" y="502198"/>
                    <a:pt x="142057" y="757302"/>
                  </a:cubicBezTo>
                  <a:lnTo>
                    <a:pt x="1447575" y="1122211"/>
                  </a:lnTo>
                  <a:lnTo>
                    <a:pt x="1325434" y="1157499"/>
                  </a:lnTo>
                  <a:lnTo>
                    <a:pt x="6081" y="786523"/>
                  </a:lnTo>
                  <a:cubicBezTo>
                    <a:pt x="7773" y="550082"/>
                    <a:pt x="-1485" y="265578"/>
                    <a:pt x="207" y="29137"/>
                  </a:cubicBezTo>
                  <a:close/>
                </a:path>
              </a:pathLst>
            </a:custGeom>
            <a:solidFill>
              <a:srgbClr val="FFFF00">
                <a:alpha val="36078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8056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http://europa.eu/about-eu/basic-information/symbols/images/flag_yellow_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7375" y="333375"/>
            <a:ext cx="9715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Εικόνα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5913" y="333375"/>
            <a:ext cx="109061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1691680" y="448097"/>
            <a:ext cx="4896544" cy="477416"/>
            <a:chOff x="3243595" y="440869"/>
            <a:chExt cx="4530934" cy="400201"/>
          </a:xfrm>
        </p:grpSpPr>
        <p:sp>
          <p:nvSpPr>
            <p:cNvPr id="8" name="Rectangle 7"/>
            <p:cNvSpPr/>
            <p:nvPr/>
          </p:nvSpPr>
          <p:spPr>
            <a:xfrm>
              <a:off x="3243595" y="440869"/>
              <a:ext cx="4530934" cy="4002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3243595" y="440869"/>
              <a:ext cx="4530934" cy="4002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/>
                <a:t>CONTENTS</a:t>
              </a:r>
              <a:endParaRPr lang="en-US" sz="1800" kern="1200" dirty="0"/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16D6F6B-4BA4-4656-8EA8-DE9BE567A3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245987"/>
              </p:ext>
            </p:extLst>
          </p:nvPr>
        </p:nvGraphicFramePr>
        <p:xfrm>
          <a:off x="1012590" y="1678013"/>
          <a:ext cx="7272808" cy="4846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83184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32755EB-7531-4D8B-81CA-499689F5B662}"/>
              </a:ext>
            </a:extLst>
          </p:cNvPr>
          <p:cNvGrpSpPr/>
          <p:nvPr/>
        </p:nvGrpSpPr>
        <p:grpSpPr>
          <a:xfrm>
            <a:off x="2258678" y="519181"/>
            <a:ext cx="6364353" cy="2052577"/>
            <a:chOff x="2267744" y="404665"/>
            <a:chExt cx="6364353" cy="20525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0190CAF-D11B-4F66-9B08-9B45A0F5027A}"/>
                </a:ext>
              </a:extLst>
            </p:cNvPr>
            <p:cNvGrpSpPr/>
            <p:nvPr/>
          </p:nvGrpSpPr>
          <p:grpSpPr>
            <a:xfrm>
              <a:off x="5478670" y="404665"/>
              <a:ext cx="3153427" cy="2047960"/>
              <a:chOff x="1964660" y="1760390"/>
              <a:chExt cx="2610000" cy="1974739"/>
            </a:xfrm>
          </p:grpSpPr>
          <p:pic>
            <p:nvPicPr>
              <p:cNvPr id="9" name="Imagem 4">
                <a:extLst>
                  <a:ext uri="{FF2B5EF4-FFF2-40B4-BE49-F238E27FC236}">
                    <a16:creationId xmlns:a16="http://schemas.microsoft.com/office/drawing/2014/main" id="{98B96CDE-11E4-4737-9ED7-A80C46405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30696" y="3392643"/>
                <a:ext cx="1800000" cy="342486"/>
              </a:xfrm>
              <a:prstGeom prst="rect">
                <a:avLst/>
              </a:prstGeom>
            </p:spPr>
          </p:pic>
          <p:pic>
            <p:nvPicPr>
              <p:cNvPr id="10" name="Imagem 6">
                <a:extLst>
                  <a:ext uri="{FF2B5EF4-FFF2-40B4-BE49-F238E27FC236}">
                    <a16:creationId xmlns:a16="http://schemas.microsoft.com/office/drawing/2014/main" id="{6CDC55A7-A9E7-497A-9303-7BCC73A7E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4660" y="2064919"/>
                <a:ext cx="2610000" cy="1287775"/>
              </a:xfrm>
              <a:prstGeom prst="rect">
                <a:avLst/>
              </a:prstGeom>
            </p:spPr>
          </p:pic>
          <p:sp>
            <p:nvSpPr>
              <p:cNvPr id="11" name="CaixaDeTexto 37">
                <a:extLst>
                  <a:ext uri="{FF2B5EF4-FFF2-40B4-BE49-F238E27FC236}">
                    <a16:creationId xmlns:a16="http://schemas.microsoft.com/office/drawing/2014/main" id="{5748FB12-ABD9-4213-BA63-57EBB7C17B49}"/>
                  </a:ext>
                </a:extLst>
              </p:cNvPr>
              <p:cNvSpPr txBox="1"/>
              <p:nvPr/>
            </p:nvSpPr>
            <p:spPr>
              <a:xfrm>
                <a:off x="2643150" y="1760390"/>
                <a:ext cx="156992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1500" b="1" dirty="0"/>
                  <a:t>Heat</a:t>
                </a:r>
                <a:r>
                  <a:rPr lang="pt-PT" sz="1500" b="1" dirty="0"/>
                  <a:t> Flux [W.m</a:t>
                </a:r>
                <a:r>
                  <a:rPr lang="pt-PT" sz="1500" b="1" baseline="30000" dirty="0"/>
                  <a:t>-2</a:t>
                </a:r>
                <a:r>
                  <a:rPr lang="pt-PT" sz="1500" b="1" dirty="0"/>
                  <a:t>]</a:t>
                </a:r>
                <a:endParaRPr lang="en-GB" sz="1500" b="1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36E6EA-E197-4946-B581-AE858DD53A85}"/>
                </a:ext>
              </a:extLst>
            </p:cNvPr>
            <p:cNvGrpSpPr/>
            <p:nvPr/>
          </p:nvGrpSpPr>
          <p:grpSpPr>
            <a:xfrm>
              <a:off x="2267744" y="425659"/>
              <a:ext cx="2695619" cy="2031583"/>
              <a:chOff x="1928353" y="271304"/>
              <a:chExt cx="2886870" cy="2031583"/>
            </a:xfrm>
          </p:grpSpPr>
          <p:pic>
            <p:nvPicPr>
              <p:cNvPr id="7" name="Imagem 1">
                <a:extLst>
                  <a:ext uri="{FF2B5EF4-FFF2-40B4-BE49-F238E27FC236}">
                    <a16:creationId xmlns:a16="http://schemas.microsoft.com/office/drawing/2014/main" id="{C9AB537F-60D1-4600-B013-BA104532E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76329" y="1981608"/>
                <a:ext cx="2329075" cy="321279"/>
              </a:xfrm>
              <a:prstGeom prst="rect">
                <a:avLst/>
              </a:prstGeom>
            </p:spPr>
          </p:pic>
          <p:pic>
            <p:nvPicPr>
              <p:cNvPr id="8" name="Imagem 3">
                <a:extLst>
                  <a:ext uri="{FF2B5EF4-FFF2-40B4-BE49-F238E27FC236}">
                    <a16:creationId xmlns:a16="http://schemas.microsoft.com/office/drawing/2014/main" id="{0073C8E0-B6BA-4FDC-ADEE-CEF99825FA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28353" y="614501"/>
                <a:ext cx="2886870" cy="1293495"/>
              </a:xfrm>
              <a:prstGeom prst="rect">
                <a:avLst/>
              </a:prstGeom>
            </p:spPr>
          </p:pic>
          <p:sp>
            <p:nvSpPr>
              <p:cNvPr id="12" name="CaixaDeTexto 38">
                <a:extLst>
                  <a:ext uri="{FF2B5EF4-FFF2-40B4-BE49-F238E27FC236}">
                    <a16:creationId xmlns:a16="http://schemas.microsoft.com/office/drawing/2014/main" id="{9893AFCF-B372-4033-ABDA-2CE9AB7BAC96}"/>
                  </a:ext>
                </a:extLst>
              </p:cNvPr>
              <p:cNvSpPr txBox="1"/>
              <p:nvPr/>
            </p:nvSpPr>
            <p:spPr>
              <a:xfrm>
                <a:off x="2671218" y="271304"/>
                <a:ext cx="168130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500" b="1" dirty="0"/>
                  <a:t>Temperature</a:t>
                </a:r>
                <a:r>
                  <a:rPr lang="pt-PT" sz="1500" b="1" dirty="0"/>
                  <a:t> [</a:t>
                </a:r>
                <a:r>
                  <a:rPr lang="en-US" sz="1500" b="1" dirty="0"/>
                  <a:t>ºC</a:t>
                </a:r>
                <a:r>
                  <a:rPr lang="pt-PT" sz="1500" b="1" dirty="0"/>
                  <a:t>]</a:t>
                </a:r>
                <a:endParaRPr lang="en-GB" sz="1500" b="1" dirty="0"/>
              </a:p>
            </p:txBody>
          </p:sp>
        </p:grpSp>
      </p:grpSp>
      <p:sp>
        <p:nvSpPr>
          <p:cNvPr id="14" name="Retângulo 39">
            <a:extLst>
              <a:ext uri="{FF2B5EF4-FFF2-40B4-BE49-F238E27FC236}">
                <a16:creationId xmlns:a16="http://schemas.microsoft.com/office/drawing/2014/main" id="{021D5506-2524-4CD1-A881-1577AD7AF021}"/>
              </a:ext>
            </a:extLst>
          </p:cNvPr>
          <p:cNvSpPr/>
          <p:nvPr/>
        </p:nvSpPr>
        <p:spPr>
          <a:xfrm>
            <a:off x="4121729" y="25671"/>
            <a:ext cx="258628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b="1" i="1" u="sng" dirty="0"/>
              <a:t>Thermal Insulation</a:t>
            </a:r>
            <a:endParaRPr lang="pt-PT" sz="2400" b="1" i="1" u="sng" baseline="30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F2671D-78E3-43E5-985B-AA066F1602CC}"/>
              </a:ext>
            </a:extLst>
          </p:cNvPr>
          <p:cNvGrpSpPr/>
          <p:nvPr/>
        </p:nvGrpSpPr>
        <p:grpSpPr>
          <a:xfrm>
            <a:off x="4029078" y="2617675"/>
            <a:ext cx="3201861" cy="400110"/>
            <a:chOff x="-1507976" y="2007732"/>
            <a:chExt cx="3143672" cy="400110"/>
          </a:xfrm>
        </p:grpSpPr>
        <p:sp>
          <p:nvSpPr>
            <p:cNvPr id="13" name="Retângulo 8">
              <a:extLst>
                <a:ext uri="{FF2B5EF4-FFF2-40B4-BE49-F238E27FC236}">
                  <a16:creationId xmlns:a16="http://schemas.microsoft.com/office/drawing/2014/main" id="{B4DC874F-894C-472A-A54F-4DD18D2A7D0B}"/>
                </a:ext>
              </a:extLst>
            </p:cNvPr>
            <p:cNvSpPr/>
            <p:nvPr/>
          </p:nvSpPr>
          <p:spPr>
            <a:xfrm>
              <a:off x="-1507976" y="2007732"/>
              <a:ext cx="28687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2000" dirty="0">
                  <a:solidFill>
                    <a:srgbClr val="00589A"/>
                  </a:solidFill>
                </a:rPr>
                <a:t>U-</a:t>
              </a:r>
              <a:r>
                <a:rPr lang="en-US" sz="2000" dirty="0">
                  <a:solidFill>
                    <a:srgbClr val="00589A"/>
                  </a:solidFill>
                </a:rPr>
                <a:t>Value</a:t>
              </a:r>
              <a:r>
                <a:rPr lang="pt-PT" sz="2000" dirty="0">
                  <a:solidFill>
                    <a:srgbClr val="00589A"/>
                  </a:solidFill>
                </a:rPr>
                <a:t> = 0.14 W.m</a:t>
              </a:r>
              <a:r>
                <a:rPr lang="pt-PT" sz="2000" baseline="30000" dirty="0">
                  <a:solidFill>
                    <a:srgbClr val="00589A"/>
                  </a:solidFill>
                </a:rPr>
                <a:t>-2</a:t>
              </a:r>
              <a:r>
                <a:rPr lang="pt-PT" sz="2000" dirty="0">
                  <a:solidFill>
                    <a:srgbClr val="00589A"/>
                  </a:solidFill>
                </a:rPr>
                <a:t>.ºC</a:t>
              </a:r>
              <a:r>
                <a:rPr lang="pt-PT" sz="2000" baseline="30000" dirty="0">
                  <a:solidFill>
                    <a:srgbClr val="00589A"/>
                  </a:solidFill>
                </a:rPr>
                <a:t>-1</a:t>
              </a:r>
            </a:p>
          </p:txBody>
        </p:sp>
        <p:pic>
          <p:nvPicPr>
            <p:cNvPr id="19" name="Picture 18" descr="Resultado de imagem para check sign no background">
              <a:extLst>
                <a:ext uri="{FF2B5EF4-FFF2-40B4-BE49-F238E27FC236}">
                  <a16:creationId xmlns:a16="http://schemas.microsoft.com/office/drawing/2014/main" id="{16383652-5CE6-4B8C-A7BC-BDE923B76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862" y="2078775"/>
              <a:ext cx="340834" cy="245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0A5D15-A9FB-4EF2-B4D5-9E7A59D686D2}"/>
              </a:ext>
            </a:extLst>
          </p:cNvPr>
          <p:cNvGrpSpPr/>
          <p:nvPr/>
        </p:nvGrpSpPr>
        <p:grpSpPr>
          <a:xfrm>
            <a:off x="1996797" y="3506487"/>
            <a:ext cx="5136280" cy="2718150"/>
            <a:chOff x="1996797" y="3506487"/>
            <a:chExt cx="5136280" cy="2718150"/>
          </a:xfrm>
        </p:grpSpPr>
        <p:pic>
          <p:nvPicPr>
            <p:cNvPr id="15" name="Imagem 9">
              <a:extLst>
                <a:ext uri="{FF2B5EF4-FFF2-40B4-BE49-F238E27FC236}">
                  <a16:creationId xmlns:a16="http://schemas.microsoft.com/office/drawing/2014/main" id="{416C47F3-F905-4EB5-9796-AD8D9AE80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6797" y="3506487"/>
              <a:ext cx="1733557" cy="2644160"/>
            </a:xfrm>
            <a:prstGeom prst="rect">
              <a:avLst/>
            </a:prstGeom>
          </p:spPr>
        </p:pic>
        <p:pic>
          <p:nvPicPr>
            <p:cNvPr id="17" name="Imagem 10">
              <a:extLst>
                <a:ext uri="{FF2B5EF4-FFF2-40B4-BE49-F238E27FC236}">
                  <a16:creationId xmlns:a16="http://schemas.microsoft.com/office/drawing/2014/main" id="{2DAF4B60-987D-4EB8-8B42-BEF3C2DE8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62794" y="3654524"/>
              <a:ext cx="3470283" cy="2570113"/>
            </a:xfrm>
            <a:prstGeom prst="rect">
              <a:avLst/>
            </a:prstGeom>
          </p:spPr>
        </p:pic>
      </p:grpSp>
      <p:pic>
        <p:nvPicPr>
          <p:cNvPr id="18" name="Imagem 12">
            <a:extLst>
              <a:ext uri="{FF2B5EF4-FFF2-40B4-BE49-F238E27FC236}">
                <a16:creationId xmlns:a16="http://schemas.microsoft.com/office/drawing/2014/main" id="{E810AD4D-A307-44DC-A353-3CFA24554EC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4760" y="4938409"/>
            <a:ext cx="1081658" cy="288020"/>
          </a:xfrm>
          <a:prstGeom prst="rect">
            <a:avLst/>
          </a:prstGeom>
        </p:spPr>
      </p:pic>
      <p:pic>
        <p:nvPicPr>
          <p:cNvPr id="21" name="Imagem 6">
            <a:extLst>
              <a:ext uri="{FF2B5EF4-FFF2-40B4-BE49-F238E27FC236}">
                <a16:creationId xmlns:a16="http://schemas.microsoft.com/office/drawing/2014/main" id="{E1F3AD88-1836-491A-9B37-F0E60109AE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56" y="6118308"/>
            <a:ext cx="4365912" cy="667976"/>
          </a:xfrm>
          <a:prstGeom prst="rect">
            <a:avLst/>
          </a:prstGeom>
        </p:spPr>
      </p:pic>
      <p:sp>
        <p:nvSpPr>
          <p:cNvPr id="24" name="Retângulo 39">
            <a:extLst>
              <a:ext uri="{FF2B5EF4-FFF2-40B4-BE49-F238E27FC236}">
                <a16:creationId xmlns:a16="http://schemas.microsoft.com/office/drawing/2014/main" id="{31B6F1C2-53A1-4719-9EE8-6FDE6112184C}"/>
              </a:ext>
            </a:extLst>
          </p:cNvPr>
          <p:cNvSpPr/>
          <p:nvPr/>
        </p:nvSpPr>
        <p:spPr>
          <a:xfrm>
            <a:off x="4138765" y="3116820"/>
            <a:ext cx="258590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b="1" i="1" u="sng" dirty="0"/>
              <a:t>Acoustic Insulation</a:t>
            </a:r>
            <a:endParaRPr lang="pt-PT" sz="2400" b="1" i="1" u="sng" baseline="30000" dirty="0"/>
          </a:p>
        </p:txBody>
      </p:sp>
      <p:pic>
        <p:nvPicPr>
          <p:cNvPr id="25" name="Picture 24" descr="Resultado de imagem para check sign no background">
            <a:extLst>
              <a:ext uri="{FF2B5EF4-FFF2-40B4-BE49-F238E27FC236}">
                <a16:creationId xmlns:a16="http://schemas.microsoft.com/office/drawing/2014/main" id="{09DF9D2E-9E4B-48DC-9228-FAB79A4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759" y="4938409"/>
            <a:ext cx="347143" cy="2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918853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Internal Panel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0" y="980728"/>
            <a:ext cx="2692771" cy="5249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4489" y="586309"/>
            <a:ext cx="4376538" cy="3256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4490" y="3789040"/>
            <a:ext cx="439951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5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918853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External panel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094" y="978495"/>
            <a:ext cx="2232273" cy="5113694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8BAB5AF8-7CC7-4460-9FB7-42BA53E84B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851" y="1177165"/>
            <a:ext cx="4199395" cy="419939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28792" y="54458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Plant growth benchmarks performed by partner </a:t>
            </a:r>
            <a:r>
              <a:rPr lang="en-GB" dirty="0" err="1"/>
              <a:t>alchemia</a:t>
            </a:r>
            <a:r>
              <a:rPr lang="en-GB" dirty="0"/>
              <a:t>-nova</a:t>
            </a:r>
          </a:p>
        </p:txBody>
      </p:sp>
    </p:spTree>
    <p:extLst>
      <p:ext uri="{BB962C8B-B14F-4D97-AF65-F5344CB8AC3E}">
        <p14:creationId xmlns:p14="http://schemas.microsoft.com/office/powerpoint/2010/main" val="716718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690291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Assembly procedure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6723" y="578297"/>
            <a:ext cx="4791865" cy="60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563826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908720"/>
            <a:ext cx="6029721" cy="5257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6304642"/>
            <a:ext cx="7822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chemeClr val="tx2"/>
                </a:solidFill>
              </a:rPr>
              <a:t>OSB ENVELOPE – same size as demo-site installations (1,2m x 1,6m)</a:t>
            </a:r>
          </a:p>
        </p:txBody>
      </p:sp>
    </p:spTree>
    <p:extLst>
      <p:ext uri="{BB962C8B-B14F-4D97-AF65-F5344CB8AC3E}">
        <p14:creationId xmlns:p14="http://schemas.microsoft.com/office/powerpoint/2010/main" val="351614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4B39B-387A-4C29-A2D4-C3D8B18C40D6}"/>
              </a:ext>
            </a:extLst>
          </p:cNvPr>
          <p:cNvSpPr txBox="1"/>
          <p:nvPr/>
        </p:nvSpPr>
        <p:spPr>
          <a:xfrm>
            <a:off x="1907704" y="572542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B050"/>
                </a:solidFill>
              </a:rPr>
              <a:t>While tinkering with the prototypes and 3D models, some design changes were tried and the </a:t>
            </a:r>
            <a:r>
              <a:rPr lang="pt-PT" sz="2000" b="1" i="1" dirty="0">
                <a:solidFill>
                  <a:srgbClr val="00B050"/>
                </a:solidFill>
              </a:rPr>
              <a:t>Light version </a:t>
            </a:r>
            <a:r>
              <a:rPr lang="pt-PT" sz="2000" b="1" dirty="0">
                <a:solidFill>
                  <a:srgbClr val="00B050"/>
                </a:solidFill>
              </a:rPr>
              <a:t>of Green Instruct was invented: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BDAEF-E313-4786-B372-C705F6A5F413}"/>
              </a:ext>
            </a:extLst>
          </p:cNvPr>
          <p:cNvSpPr txBox="1"/>
          <p:nvPr/>
        </p:nvSpPr>
        <p:spPr>
          <a:xfrm>
            <a:off x="1907704" y="1614945"/>
            <a:ext cx="7205229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2"/>
                </a:solidFill>
              </a:rPr>
              <a:t>Uses less heavier and expensive material (Aluminium, PVC);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2"/>
                </a:solidFill>
              </a:rPr>
              <a:t>Much easier and faster panel assembly;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2"/>
                </a:solidFill>
              </a:rPr>
              <a:t>Assembly process more flexible to the substrate imperfections (cladding panel);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2"/>
                </a:solidFill>
              </a:rPr>
              <a:t>Overall better competitiveness.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8BF92-4BF8-43FA-AE43-3BF7BE92E7F0}"/>
              </a:ext>
            </a:extLst>
          </p:cNvPr>
          <p:cNvSpPr txBox="1"/>
          <p:nvPr/>
        </p:nvSpPr>
        <p:spPr>
          <a:xfrm>
            <a:off x="1691680" y="4064031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tx2"/>
                </a:solidFill>
              </a:rPr>
              <a:t>One of the main advantages of Green Instruct is that it is completely modular, and can be fine tuned for any climate, and can further adapt to any material development. </a:t>
            </a:r>
          </a:p>
          <a:p>
            <a:pPr algn="ctr"/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5837-132D-48B9-9560-E4E17A70F0C6}"/>
              </a:ext>
            </a:extLst>
          </p:cNvPr>
          <p:cNvSpPr/>
          <p:nvPr/>
        </p:nvSpPr>
        <p:spPr>
          <a:xfrm>
            <a:off x="2862064" y="53478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PT" sz="2400" b="1" dirty="0">
                <a:solidFill>
                  <a:srgbClr val="00B050"/>
                </a:solidFill>
              </a:rPr>
              <a:t>Green Instruct may, one day, have materials that do not yet exist!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A68291-2351-4462-91E5-21DFEF6738FE}"/>
              </a:ext>
            </a:extLst>
          </p:cNvPr>
          <p:cNvGrpSpPr/>
          <p:nvPr/>
        </p:nvGrpSpPr>
        <p:grpSpPr>
          <a:xfrm>
            <a:off x="1956325" y="353934"/>
            <a:ext cx="6436528" cy="6202824"/>
            <a:chOff x="7956376" y="1484784"/>
            <a:chExt cx="6436528" cy="62028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1FCB39-42A0-4D32-B37D-C419343B9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6352" y="1824067"/>
              <a:ext cx="3366552" cy="18362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8358B6-A7E6-4615-8A42-5B34D4A24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02" t="-12604" r="-1402" b="34117"/>
            <a:stretch/>
          </p:blipFill>
          <p:spPr>
            <a:xfrm>
              <a:off x="7956376" y="1484784"/>
              <a:ext cx="3261844" cy="21755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CBDA92-C570-431E-9888-10DBD20A4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14384" y="3714393"/>
              <a:ext cx="3078520" cy="3973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472EA6-7483-4BD7-836F-39412385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16000" y="3721239"/>
              <a:ext cx="2981459" cy="3942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285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563826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 – the parts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F4A4E-7A01-4ECE-B40C-A3A179E56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942147"/>
            <a:ext cx="3096344" cy="1661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4A68A2-8BAA-4EC3-8133-D9C3E1586CCE}"/>
              </a:ext>
            </a:extLst>
          </p:cNvPr>
          <p:cNvSpPr txBox="1"/>
          <p:nvPr/>
        </p:nvSpPr>
        <p:spPr>
          <a:xfrm>
            <a:off x="2196505" y="548680"/>
            <a:ext cx="295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Aluminium - Poland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168FA-A582-40D5-A120-331EBF1017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080" y="876782"/>
            <a:ext cx="3312368" cy="1726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CB644D-7090-4485-877F-B374EF5CA2B8}"/>
              </a:ext>
            </a:extLst>
          </p:cNvPr>
          <p:cNvSpPr txBox="1"/>
          <p:nvPr/>
        </p:nvSpPr>
        <p:spPr>
          <a:xfrm>
            <a:off x="5938614" y="508610"/>
            <a:ext cx="194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PVC - Portugal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ACBA38-9866-4AE7-8BD8-BA850DF745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5436"/>
          <a:stretch/>
        </p:blipFill>
        <p:spPr>
          <a:xfrm>
            <a:off x="4193498" y="3172307"/>
            <a:ext cx="2433040" cy="1624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14988-B1E5-4765-B1E2-ADD5CFD39C62}"/>
              </a:ext>
            </a:extLst>
          </p:cNvPr>
          <p:cNvSpPr txBox="1"/>
          <p:nvPr/>
        </p:nvSpPr>
        <p:spPr>
          <a:xfrm>
            <a:off x="4356745" y="2808457"/>
            <a:ext cx="2375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 Foam - Spain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5F6CE-E398-420A-9CA7-EEDC82501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8959" y="3857014"/>
            <a:ext cx="1818274" cy="27949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1CA9EF-8B4F-425D-B38C-F842F77F6950}"/>
              </a:ext>
            </a:extLst>
          </p:cNvPr>
          <p:cNvSpPr txBox="1"/>
          <p:nvPr/>
        </p:nvSpPr>
        <p:spPr>
          <a:xfrm>
            <a:off x="7164288" y="3149128"/>
            <a:ext cx="181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Geopolymer</a:t>
            </a:r>
          </a:p>
          <a:p>
            <a:r>
              <a:rPr lang="en-US" sz="2000" dirty="0"/>
              <a:t>Greece / UK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B77621-4D9E-4D56-A084-BCCE718E7F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456" t="34468" r="8207" b="6760"/>
          <a:stretch/>
        </p:blipFill>
        <p:spPr>
          <a:xfrm rot="10800000">
            <a:off x="1855547" y="4076375"/>
            <a:ext cx="2016225" cy="25628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630222-AE15-4EF1-965C-38F42F49BF54}"/>
              </a:ext>
            </a:extLst>
          </p:cNvPr>
          <p:cNvSpPr txBox="1"/>
          <p:nvPr/>
        </p:nvSpPr>
        <p:spPr>
          <a:xfrm>
            <a:off x="3818995" y="5981952"/>
            <a:ext cx="2591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Green wall - Austria</a:t>
            </a:r>
          </a:p>
        </p:txBody>
      </p:sp>
    </p:spTree>
    <p:extLst>
      <p:ext uri="{BB962C8B-B14F-4D97-AF65-F5344CB8AC3E}">
        <p14:creationId xmlns:p14="http://schemas.microsoft.com/office/powerpoint/2010/main" val="9361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C490C-3D13-40BB-85F5-FABE604AE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471" y="2305110"/>
            <a:ext cx="4272420" cy="3469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DE85DD-8EC4-4032-ADB5-52E5CD6B178F}"/>
              </a:ext>
            </a:extLst>
          </p:cNvPr>
          <p:cNvSpPr txBox="1"/>
          <p:nvPr/>
        </p:nvSpPr>
        <p:spPr>
          <a:xfrm>
            <a:off x="2195736" y="692696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err="1"/>
              <a:t>Steel</a:t>
            </a:r>
            <a:r>
              <a:rPr lang="pt-PT" dirty="0"/>
              <a:t> </a:t>
            </a:r>
            <a:r>
              <a:rPr lang="pt-PT" dirty="0" err="1"/>
              <a:t>angles</a:t>
            </a:r>
            <a:r>
              <a:rPr lang="pt-PT" dirty="0"/>
              <a:t> </a:t>
            </a:r>
            <a:r>
              <a:rPr lang="pt-PT" dirty="0" err="1"/>
              <a:t>were</a:t>
            </a:r>
            <a:r>
              <a:rPr lang="pt-PT" dirty="0"/>
              <a:t> </a:t>
            </a:r>
            <a:r>
              <a:rPr lang="pt-PT" dirty="0" err="1"/>
              <a:t>produced</a:t>
            </a:r>
            <a:r>
              <a:rPr lang="pt-PT" dirty="0"/>
              <a:t> to </a:t>
            </a:r>
            <a:r>
              <a:rPr lang="pt-PT" dirty="0" err="1"/>
              <a:t>provide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90 </a:t>
            </a:r>
            <a:r>
              <a:rPr lang="pt-PT" dirty="0" err="1"/>
              <a:t>degree</a:t>
            </a:r>
            <a:r>
              <a:rPr lang="pt-PT" dirty="0"/>
              <a:t> </a:t>
            </a:r>
            <a:r>
              <a:rPr lang="pt-PT" dirty="0" err="1"/>
              <a:t>connection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profiles</a:t>
            </a:r>
            <a:r>
              <a:rPr lang="pt-PT" dirty="0"/>
              <a:t>. </a:t>
            </a:r>
            <a:r>
              <a:rPr lang="pt-PT" dirty="0" err="1"/>
              <a:t>Threads</a:t>
            </a:r>
            <a:r>
              <a:rPr lang="pt-PT" dirty="0"/>
              <a:t> </a:t>
            </a:r>
            <a:r>
              <a:rPr lang="pt-PT" dirty="0" err="1"/>
              <a:t>had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prepared</a:t>
            </a:r>
            <a:r>
              <a:rPr lang="pt-PT" dirty="0"/>
              <a:t> for </a:t>
            </a:r>
            <a:r>
              <a:rPr lang="pt-PT" dirty="0" err="1"/>
              <a:t>connection</a:t>
            </a:r>
            <a:r>
              <a:rPr lang="pt-PT" dirty="0"/>
              <a:t> </a:t>
            </a:r>
            <a:r>
              <a:rPr lang="pt-PT" dirty="0" err="1"/>
              <a:t>screws</a:t>
            </a:r>
            <a:r>
              <a:rPr lang="pt-PT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2C7F1D-2A4E-4FFF-95ED-CA00568D48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464"/>
          <a:stretch/>
        </p:blipFill>
        <p:spPr>
          <a:xfrm>
            <a:off x="2393689" y="2719128"/>
            <a:ext cx="5849543" cy="28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53745-439F-40A3-B66E-E230E18EC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708744"/>
            <a:ext cx="3109861" cy="2960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0016E-A9F0-4A0D-A8F4-00767F01F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120" y="708743"/>
            <a:ext cx="3109861" cy="296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9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B136-9BA1-4AE5-901F-8B73B437E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862" y="610320"/>
            <a:ext cx="2582463" cy="22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6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76774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0941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0204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DE31A0-D359-4A43-8B33-9081D306B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404664"/>
            <a:ext cx="3960440" cy="2122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83CFBF-5C9F-4776-AD5D-9FABAA1CEA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5501"/>
          <a:stretch/>
        </p:blipFill>
        <p:spPr>
          <a:xfrm>
            <a:off x="2195736" y="2670795"/>
            <a:ext cx="2808312" cy="4187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9374B6-17BE-49B4-89AA-F7EBE07066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059" y="2670794"/>
            <a:ext cx="3240360" cy="418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71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</p:spTree>
    <p:extLst>
      <p:ext uri="{BB962C8B-B14F-4D97-AF65-F5344CB8AC3E}">
        <p14:creationId xmlns:p14="http://schemas.microsoft.com/office/powerpoint/2010/main" val="1664753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6CB6-EA6A-4C20-915E-624906C31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" y="1412776"/>
            <a:ext cx="9144000" cy="44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27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/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1663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PROTOTYPING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83730-68E8-471E-8DA0-D6C55B6B49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3059832" y="743517"/>
            <a:ext cx="4464496" cy="59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54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57200" y="476250"/>
            <a:ext cx="8075613" cy="5616575"/>
          </a:xfrm>
        </p:spPr>
        <p:txBody>
          <a:bodyPr rtlCol="0">
            <a:noAutofit/>
          </a:bodyPr>
          <a:lstStyle/>
          <a:p>
            <a:pPr algn="ctr" defTabSz="914372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Eurostile" panose="020B0504020202050204" pitchFamily="34" charset="0"/>
              </a:rPr>
              <a:t>Thank You</a:t>
            </a: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  <a:t>For more information : </a:t>
            </a:r>
            <a: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  <a:hlinkClick r:id="rId3"/>
              </a:rPr>
              <a:t>www.greeninstruct.eu</a:t>
            </a: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Eurostile" panose="020B0504020202050204" pitchFamily="34" charset="0"/>
              </a:rPr>
            </a:br>
            <a:endParaRPr lang="en-US" sz="1800" b="1" dirty="0">
              <a:solidFill>
                <a:schemeClr val="tx1"/>
              </a:solidFill>
              <a:latin typeface="Eurostile" panose="020B050402020205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3688" y="3789040"/>
            <a:ext cx="5760640" cy="1138808"/>
            <a:chOff x="2395268" y="3645024"/>
            <a:chExt cx="5760640" cy="1138808"/>
          </a:xfrm>
        </p:grpSpPr>
        <p:grpSp>
          <p:nvGrpSpPr>
            <p:cNvPr id="2" name="Group 1"/>
            <p:cNvGrpSpPr/>
            <p:nvPr/>
          </p:nvGrpSpPr>
          <p:grpSpPr>
            <a:xfrm>
              <a:off x="2395268" y="3645024"/>
              <a:ext cx="4008285" cy="1079500"/>
              <a:chOff x="2311815" y="4495800"/>
              <a:chExt cx="4008285" cy="1079500"/>
            </a:xfrm>
          </p:grpSpPr>
          <p:pic>
            <p:nvPicPr>
              <p:cNvPr id="22530" name="Picture 2" descr="http://europa.eu/about-eu/basic-information/symbols/images/flag_yellow_low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311815" y="4495800"/>
                <a:ext cx="1616075" cy="107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31" name="Εικόνα 8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448438" y="4495800"/>
                <a:ext cx="1871662" cy="106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7988" y="3645024"/>
              <a:ext cx="1187920" cy="113880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369163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728" y="46365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/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828028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CoolHaven</a:t>
            </a:r>
            <a:r>
              <a:rPr lang="en-US" sz="2000" dirty="0"/>
              <a:t>, </a:t>
            </a:r>
            <a:r>
              <a:rPr lang="en-US" sz="2000" dirty="0" err="1"/>
              <a:t>estabilished</a:t>
            </a:r>
            <a:r>
              <a:rPr lang="en-US" sz="2000" dirty="0"/>
              <a:t> in 2009, is a company based in Coimbra, Portugal and started as a spin-off from the University of Coimbra.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442" y="1592188"/>
            <a:ext cx="1375284" cy="1368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2901949"/>
            <a:ext cx="720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We are specialized in the construction of </a:t>
            </a:r>
            <a:r>
              <a:rPr lang="en-US" sz="2000" b="1" dirty="0"/>
              <a:t>Modular Light Steel Frame buildings </a:t>
            </a:r>
            <a:r>
              <a:rPr lang="en-US" sz="2000" dirty="0"/>
              <a:t>and since the foundation, we have been providing the market with better construction quality, competitiveness and at the same time, at the cost of a much lower footprint. </a:t>
            </a:r>
            <a:endParaRPr lang="en-US" sz="3600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587198637"/>
              </p:ext>
            </p:extLst>
          </p:nvPr>
        </p:nvGraphicFramePr>
        <p:xfrm>
          <a:off x="1842792" y="4276334"/>
          <a:ext cx="7200800" cy="2630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3838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26907" y="734014"/>
            <a:ext cx="6503072" cy="5599632"/>
            <a:chOff x="9684568" y="-1980644"/>
            <a:chExt cx="6503072" cy="5599632"/>
          </a:xfrm>
        </p:grpSpPr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684568" y="-1980644"/>
              <a:ext cx="6503072" cy="493467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315922" y="2972657"/>
              <a:ext cx="3240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 SYSTEM</a:t>
              </a:r>
              <a:endParaRPr lang="en-US" sz="5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104" y="1196752"/>
            <a:ext cx="6336704" cy="4766756"/>
            <a:chOff x="2186207" y="1232104"/>
            <a:chExt cx="6336704" cy="47667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495AD3-8473-4082-B97F-E7FA762974C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86207" y="1232104"/>
              <a:ext cx="6336704" cy="38884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347864" y="5352529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/>
                <a:t>THE PROFILES</a:t>
              </a:r>
              <a:endParaRPr lang="en-US" sz="5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15013" y="620688"/>
            <a:ext cx="6326859" cy="5645622"/>
            <a:chOff x="2315013" y="620688"/>
            <a:chExt cx="6326859" cy="5645622"/>
          </a:xfrm>
        </p:grpSpPr>
        <p:grpSp>
          <p:nvGrpSpPr>
            <p:cNvPr id="14" name="Group 13"/>
            <p:cNvGrpSpPr/>
            <p:nvPr/>
          </p:nvGrpSpPr>
          <p:grpSpPr>
            <a:xfrm>
              <a:off x="2315013" y="734014"/>
              <a:ext cx="6326859" cy="5532296"/>
              <a:chOff x="10260632" y="2276872"/>
              <a:chExt cx="6326859" cy="553229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60632" y="2276872"/>
                <a:ext cx="6326859" cy="488596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1045335" y="7162837"/>
                <a:ext cx="47574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dirty="0"/>
                  <a:t>THE WALL MODULE</a:t>
                </a:r>
                <a:endParaRPr lang="en-US" sz="5400" dirty="0"/>
              </a:p>
            </p:txBody>
          </p:sp>
        </p:grpSp>
        <p:cxnSp>
          <p:nvCxnSpPr>
            <p:cNvPr id="4" name="Straight Arrow Connector 3"/>
            <p:cNvCxnSpPr/>
            <p:nvPr/>
          </p:nvCxnSpPr>
          <p:spPr>
            <a:xfrm flipV="1">
              <a:off x="2843808" y="620688"/>
              <a:ext cx="5400600" cy="1512168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 rot="20634139">
              <a:off x="4877480" y="1048801"/>
              <a:ext cx="1201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1200 mm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883624" y="4465975"/>
              <a:ext cx="256328" cy="637837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20615504">
              <a:off x="3951618" y="4383327"/>
              <a:ext cx="1201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100 mm</a:t>
              </a: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369163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893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275774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89306" y="1916832"/>
            <a:ext cx="7354694" cy="5078313"/>
            <a:chOff x="1789306" y="1916832"/>
            <a:chExt cx="7354694" cy="507831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474D3B-9FCA-47EB-864A-BCCD678560F8}"/>
                </a:ext>
              </a:extLst>
            </p:cNvPr>
            <p:cNvSpPr txBox="1"/>
            <p:nvPr/>
          </p:nvSpPr>
          <p:spPr>
            <a:xfrm>
              <a:off x="1789306" y="1916832"/>
              <a:ext cx="7354694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74625"/>
              <a:r>
                <a:rPr lang="en-US" dirty="0"/>
                <a:t>Initial premises for the system: </a:t>
              </a:r>
            </a:p>
            <a:p>
              <a:endParaRPr lang="en-US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Optimization of material flow and CDW harvesting;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CFD for thermal performance and volume optimization;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Optimized weight and volume (Weight (40-80kg);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Easy to assemble, transport, install, maintain and recycle (15-20% faster installation);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Scalable material processing through extrusion;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Over 70% CDW per weight;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Adaptable with tuneable thickness (126-286 mm);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Eurocode compliant;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Thermal comfort (U=0,14W/m</a:t>
              </a:r>
              <a:r>
                <a:rPr lang="en-GB" sz="1400" baseline="30000" dirty="0"/>
                <a:t>2</a:t>
              </a:r>
              <a:r>
                <a:rPr lang="en-GB" sz="1400" dirty="0"/>
                <a:t>.°C;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Seismic resistance;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Indoor air quality;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Class B fire resistance;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Visual comfort of the internal layer;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Acoustic insulation (55-60 </a:t>
              </a:r>
              <a:r>
                <a:rPr lang="en-GB" sz="1400" dirty="0" err="1"/>
                <a:t>db</a:t>
              </a:r>
              <a:r>
                <a:rPr lang="en-GB" sz="1400" dirty="0"/>
                <a:t>);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Aesthetics;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Biodiversity;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Physical resistance;</a:t>
              </a:r>
              <a:endParaRPr lang="pt-PT" sz="1400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Greywater management;</a:t>
              </a:r>
              <a:endParaRPr lang="pt-PT" sz="1400" dirty="0"/>
            </a:p>
            <a:p>
              <a:endParaRPr lang="en-US" dirty="0"/>
            </a:p>
            <a:p>
              <a:endParaRPr lang="pt-PT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76056" y="4077072"/>
              <a:ext cx="4015378" cy="270892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123728" y="46365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/>
              <a:t>The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275" y="2976004"/>
            <a:ext cx="6804756" cy="70788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Goal</a:t>
            </a:r>
            <a:r>
              <a:rPr lang="en-US" sz="2000" dirty="0"/>
              <a:t>: Develop a high performance panelized construction  solution out of construction and demolition waste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8600" y="3140968"/>
            <a:ext cx="7067170" cy="21602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1826200" y="3591111"/>
            <a:ext cx="2601784" cy="21602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1861314" y="4221088"/>
            <a:ext cx="3142734" cy="21602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1"/>
          <p:cNvSpPr/>
          <p:nvPr/>
        </p:nvSpPr>
        <p:spPr>
          <a:xfrm>
            <a:off x="1789306" y="5500104"/>
            <a:ext cx="1342534" cy="21602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1793988" y="5284080"/>
            <a:ext cx="2778011" cy="21602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/>
          <p:cNvSpPr/>
          <p:nvPr/>
        </p:nvSpPr>
        <p:spPr>
          <a:xfrm>
            <a:off x="1825310" y="3366039"/>
            <a:ext cx="4114842" cy="21602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60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1.85185E-6 L 0.00469 -0.2900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12102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Early 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7704" y="3325873"/>
            <a:ext cx="71039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00B050"/>
                </a:solidFill>
              </a:rPr>
              <a:t>1st </a:t>
            </a:r>
            <a:r>
              <a:rPr lang="pt-PT" b="1" dirty="0" err="1">
                <a:solidFill>
                  <a:srgbClr val="00B050"/>
                </a:solidFill>
              </a:rPr>
              <a:t>premise</a:t>
            </a:r>
            <a:r>
              <a:rPr lang="pt-PT" b="1" dirty="0">
                <a:solidFill>
                  <a:srgbClr val="00B050"/>
                </a:solidFill>
              </a:rPr>
              <a:t> </a:t>
            </a:r>
            <a:r>
              <a:rPr lang="pt-PT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pt-PT" b="1" dirty="0">
                <a:solidFill>
                  <a:srgbClr val="00B050"/>
                </a:solidFill>
              </a:rPr>
              <a:t>Modular </a:t>
            </a:r>
            <a:r>
              <a:rPr lang="pt-PT" b="1" dirty="0" err="1">
                <a:solidFill>
                  <a:srgbClr val="00B050"/>
                </a:solidFill>
              </a:rPr>
              <a:t>wall</a:t>
            </a:r>
            <a:r>
              <a:rPr lang="pt-PT" b="1" dirty="0">
                <a:solidFill>
                  <a:srgbClr val="00B050"/>
                </a:solidFill>
              </a:rPr>
              <a:t> </a:t>
            </a:r>
            <a:r>
              <a:rPr lang="pt-PT" b="1" dirty="0" err="1">
                <a:solidFill>
                  <a:srgbClr val="00B050"/>
                </a:solidFill>
              </a:rPr>
              <a:t>panel</a:t>
            </a:r>
            <a:r>
              <a:rPr lang="pt-PT" b="1" dirty="0">
                <a:solidFill>
                  <a:srgbClr val="00B050"/>
                </a:solidFill>
              </a:rPr>
              <a:t> </a:t>
            </a:r>
            <a:r>
              <a:rPr lang="pt-PT" b="1" dirty="0" err="1">
                <a:solidFill>
                  <a:srgbClr val="00B050"/>
                </a:solidFill>
              </a:rPr>
              <a:t>with</a:t>
            </a:r>
            <a:r>
              <a:rPr lang="pt-PT" b="1" dirty="0">
                <a:solidFill>
                  <a:srgbClr val="00B050"/>
                </a:solidFill>
              </a:rPr>
              <a:t> 18 cm </a:t>
            </a:r>
            <a:r>
              <a:rPr lang="pt-PT" b="1" dirty="0" err="1">
                <a:solidFill>
                  <a:srgbClr val="00B050"/>
                </a:solidFill>
              </a:rPr>
              <a:t>overall</a:t>
            </a:r>
            <a:r>
              <a:rPr lang="pt-PT" b="1" dirty="0">
                <a:solidFill>
                  <a:srgbClr val="00B050"/>
                </a:solidFill>
              </a:rPr>
              <a:t> </a:t>
            </a:r>
            <a:r>
              <a:rPr lang="pt-PT" b="1" dirty="0" err="1">
                <a:solidFill>
                  <a:srgbClr val="00B050"/>
                </a:solidFill>
              </a:rPr>
              <a:t>insulation</a:t>
            </a:r>
            <a:r>
              <a:rPr lang="pt-PT" b="1" dirty="0"/>
              <a:t>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195736" y="1306988"/>
            <a:ext cx="6498778" cy="1657044"/>
            <a:chOff x="2195736" y="1306988"/>
            <a:chExt cx="6498778" cy="16570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474D3B-9FCA-47EB-864A-BCCD678560F8}"/>
                    </a:ext>
                  </a:extLst>
                </p:cNvPr>
                <p:cNvSpPr txBox="1"/>
                <p:nvPr/>
              </p:nvSpPr>
              <p:spPr>
                <a:xfrm>
                  <a:off x="2555776" y="1306988"/>
                  <a:ext cx="6138738" cy="699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dirty="0"/>
                    <a:t>U = </a:t>
                  </a:r>
                  <a14:m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0.14≥</m:t>
                      </m:r>
                      <m:f>
                        <m:f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0.04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P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𝑃𝑈𝑓𝑜𝑎𝑚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den>
                          </m:f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0.13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</a:rPr>
                        <m:t> ⇔ </m:t>
                      </m:r>
                      <m:sSub>
                        <m:sSub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𝑃𝑈𝑓𝑜𝑎𝑚</m:t>
                          </m:r>
                        </m:sub>
                      </m:sSub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pt-PT" sz="2000" b="1" i="1" smtClean="0"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pt-PT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GB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𝒄𝒎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474D3B-9FCA-47EB-864A-BCCD678560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776" y="1306988"/>
                  <a:ext cx="6138738" cy="699102"/>
                </a:xfrm>
                <a:prstGeom prst="rect">
                  <a:avLst/>
                </a:prstGeom>
                <a:blipFill>
                  <a:blip r:embed="rId8"/>
                  <a:stretch>
                    <a:fillRect l="-497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2195736" y="2459976"/>
              <a:ext cx="1944216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External surface resistance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00192" y="2459976"/>
              <a:ext cx="1944216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Internal</a:t>
              </a:r>
              <a:r>
                <a:rPr lang="pt-PT" dirty="0"/>
                <a:t> </a:t>
              </a:r>
              <a:r>
                <a:rPr lang="en-US" dirty="0"/>
                <a:t>surface</a:t>
              </a:r>
              <a:r>
                <a:rPr lang="pt-PT" dirty="0"/>
                <a:t> </a:t>
              </a:r>
              <a:r>
                <a:rPr lang="en-US" dirty="0"/>
                <a:t>resistance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47964" y="2459976"/>
              <a:ext cx="1944216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 err="1"/>
                <a:t>PUfoam’s</a:t>
              </a:r>
              <a:r>
                <a:rPr lang="pt-PT" dirty="0"/>
                <a:t> </a:t>
              </a:r>
              <a:r>
                <a:rPr lang="en-US" dirty="0"/>
                <a:t>thermal conductivity</a:t>
              </a:r>
              <a:r>
                <a:rPr lang="pt-PT" dirty="0"/>
                <a:t> 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635896" y="1992089"/>
              <a:ext cx="360040" cy="467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5868144" y="1889023"/>
              <a:ext cx="1044116" cy="570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5004048" y="2006090"/>
              <a:ext cx="72008" cy="4538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2123728" y="791000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Panel </a:t>
            </a:r>
            <a:r>
              <a:rPr lang="en-US" b="1" dirty="0"/>
              <a:t>thickness</a:t>
            </a:r>
            <a:r>
              <a:rPr lang="en-US" dirty="0"/>
              <a:t> calculus based on </a:t>
            </a:r>
            <a:r>
              <a:rPr lang="en-US" b="1" u="sng" dirty="0"/>
              <a:t>heat conduction</a:t>
            </a:r>
            <a:r>
              <a:rPr lang="en-US" dirty="0"/>
              <a:t> (ISO 6946)</a:t>
            </a:r>
            <a:endParaRPr lang="pt-PT" dirty="0"/>
          </a:p>
        </p:txBody>
      </p:sp>
      <p:sp>
        <p:nvSpPr>
          <p:cNvPr id="21" name="Rectangle 20"/>
          <p:cNvSpPr/>
          <p:nvPr/>
        </p:nvSpPr>
        <p:spPr>
          <a:xfrm>
            <a:off x="1763688" y="394165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err="1"/>
              <a:t>Next</a:t>
            </a:r>
            <a:r>
              <a:rPr lang="pt-PT" dirty="0"/>
              <a:t> Step : </a:t>
            </a:r>
            <a:r>
              <a:rPr lang="pt-PT" dirty="0" err="1"/>
              <a:t>How</a:t>
            </a:r>
            <a:r>
              <a:rPr lang="pt-PT" dirty="0"/>
              <a:t> to </a:t>
            </a:r>
            <a:r>
              <a:rPr lang="pt-PT" dirty="0" err="1"/>
              <a:t>enclosure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insulation</a:t>
            </a:r>
            <a:r>
              <a:rPr lang="pt-PT" dirty="0"/>
              <a:t> in a </a:t>
            </a:r>
            <a:r>
              <a:rPr lang="pt-PT" dirty="0" err="1"/>
              <a:t>way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can </a:t>
            </a:r>
            <a:r>
              <a:rPr lang="pt-PT" dirty="0" err="1"/>
              <a:t>provide</a:t>
            </a:r>
            <a:r>
              <a:rPr lang="pt-PT" dirty="0"/>
              <a:t> </a:t>
            </a:r>
            <a:r>
              <a:rPr lang="pt-PT" dirty="0" err="1"/>
              <a:t>continuity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system</a:t>
            </a:r>
            <a:r>
              <a:rPr lang="pt-PT" dirty="0"/>
              <a:t>?  </a:t>
            </a:r>
            <a:endParaRPr lang="pt-PT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846454" y="4750597"/>
            <a:ext cx="7222159" cy="1928028"/>
            <a:chOff x="1785206" y="4691822"/>
            <a:chExt cx="7273211" cy="1928028"/>
          </a:xfrm>
        </p:grpSpPr>
        <p:sp>
          <p:nvSpPr>
            <p:cNvPr id="22" name="Rectangle 21"/>
            <p:cNvSpPr/>
            <p:nvPr/>
          </p:nvSpPr>
          <p:spPr>
            <a:xfrm>
              <a:off x="1785206" y="4691822"/>
              <a:ext cx="71072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dirty="0" err="1"/>
                <a:t>Answer</a:t>
              </a:r>
              <a:r>
                <a:rPr lang="pt-PT" dirty="0"/>
                <a:t> : </a:t>
              </a:r>
              <a:r>
                <a:rPr lang="pt-PT" dirty="0" err="1"/>
                <a:t>adapt</a:t>
              </a:r>
              <a:r>
                <a:rPr lang="pt-PT" dirty="0"/>
                <a:t> </a:t>
              </a:r>
              <a:r>
                <a:rPr lang="pt-PT" dirty="0" err="1"/>
                <a:t>CoolHaven’s</a:t>
              </a:r>
              <a:r>
                <a:rPr lang="pt-PT" dirty="0"/>
                <a:t> </a:t>
              </a:r>
              <a:r>
                <a:rPr lang="pt-PT" dirty="0" err="1"/>
                <a:t>methodology</a:t>
              </a:r>
              <a:r>
                <a:rPr lang="pt-PT" dirty="0"/>
                <a:t> </a:t>
              </a:r>
              <a:r>
                <a:rPr lang="pt-PT" dirty="0" err="1"/>
                <a:t>replacing</a:t>
              </a:r>
              <a:r>
                <a:rPr lang="pt-PT" dirty="0"/>
                <a:t> </a:t>
              </a:r>
              <a:r>
                <a:rPr lang="pt-PT" dirty="0" err="1"/>
                <a:t>materials</a:t>
              </a:r>
              <a:r>
                <a:rPr lang="pt-PT" dirty="0"/>
                <a:t> </a:t>
              </a:r>
              <a:r>
                <a:rPr lang="pt-PT" dirty="0" err="1"/>
                <a:t>from</a:t>
              </a:r>
              <a:r>
                <a:rPr lang="pt-PT" dirty="0"/>
                <a:t> regular Light </a:t>
              </a:r>
              <a:r>
                <a:rPr lang="pt-PT" dirty="0" err="1"/>
                <a:t>Steel</a:t>
              </a:r>
              <a:r>
                <a:rPr lang="pt-PT" dirty="0"/>
                <a:t> </a:t>
              </a:r>
              <a:r>
                <a:rPr lang="pt-PT" dirty="0" err="1"/>
                <a:t>framing</a:t>
              </a:r>
              <a:r>
                <a:rPr lang="pt-PT" dirty="0"/>
                <a:t> </a:t>
              </a:r>
              <a:r>
                <a:rPr lang="pt-PT" dirty="0" err="1"/>
                <a:t>with</a:t>
              </a:r>
              <a:r>
                <a:rPr lang="pt-PT" dirty="0"/>
                <a:t> </a:t>
              </a:r>
              <a:r>
                <a:rPr lang="pt-PT" dirty="0" err="1"/>
                <a:t>materials</a:t>
              </a:r>
              <a:r>
                <a:rPr lang="pt-PT" dirty="0"/>
                <a:t> </a:t>
              </a:r>
              <a:r>
                <a:rPr lang="pt-PT" dirty="0" err="1"/>
                <a:t>under</a:t>
              </a:r>
              <a:r>
                <a:rPr lang="pt-PT" dirty="0"/>
                <a:t> </a:t>
              </a:r>
              <a:r>
                <a:rPr lang="pt-PT" dirty="0" err="1"/>
                <a:t>development</a:t>
              </a:r>
              <a:r>
                <a:rPr lang="pt-PT" dirty="0"/>
                <a:t> </a:t>
              </a:r>
              <a:r>
                <a:rPr lang="pt-PT" dirty="0" err="1"/>
                <a:t>from</a:t>
              </a:r>
              <a:r>
                <a:rPr lang="pt-PT" dirty="0"/>
                <a:t> </a:t>
              </a:r>
              <a:r>
                <a:rPr lang="pt-PT" dirty="0" err="1"/>
                <a:t>partners</a:t>
              </a:r>
              <a:r>
                <a:rPr lang="pt-PT" dirty="0"/>
                <a:t> </a:t>
              </a:r>
              <a:r>
                <a:rPr lang="pt-PT" dirty="0" err="1"/>
                <a:t>within</a:t>
              </a:r>
              <a:r>
                <a:rPr lang="pt-PT" dirty="0"/>
                <a:t> </a:t>
              </a:r>
              <a:r>
                <a:rPr lang="pt-PT" dirty="0" err="1"/>
                <a:t>the</a:t>
              </a:r>
              <a:r>
                <a:rPr lang="pt-PT" dirty="0"/>
                <a:t> </a:t>
              </a:r>
              <a:r>
                <a:rPr lang="pt-PT" dirty="0" err="1"/>
                <a:t>project</a:t>
              </a:r>
              <a:r>
                <a:rPr lang="pt-PT" dirty="0"/>
                <a:t> </a:t>
              </a:r>
              <a:r>
                <a:rPr lang="pt-PT" dirty="0" err="1"/>
                <a:t>adopting</a:t>
              </a:r>
              <a:r>
                <a:rPr lang="pt-PT" dirty="0"/>
                <a:t> </a:t>
              </a:r>
              <a:r>
                <a:rPr lang="pt-PT" dirty="0" err="1"/>
                <a:t>extrusion</a:t>
              </a:r>
              <a:r>
                <a:rPr lang="pt-PT" dirty="0"/>
                <a:t> processes</a:t>
              </a:r>
              <a:endParaRPr lang="pt-PT" b="1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867784" y="5683213"/>
              <a:ext cx="7190633" cy="936637"/>
              <a:chOff x="1686510" y="5810749"/>
              <a:chExt cx="8582353" cy="936637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686510" y="6101055"/>
                <a:ext cx="85823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dirty="0" err="1"/>
                  <a:t>Oriented</a:t>
                </a:r>
                <a:r>
                  <a:rPr lang="pt-PT" dirty="0"/>
                  <a:t> </a:t>
                </a:r>
                <a:r>
                  <a:rPr lang="pt-PT" dirty="0" err="1"/>
                  <a:t>strand</a:t>
                </a:r>
                <a:r>
                  <a:rPr lang="pt-PT" dirty="0"/>
                  <a:t> </a:t>
                </a:r>
                <a:r>
                  <a:rPr lang="pt-PT" dirty="0" err="1"/>
                  <a:t>board</a:t>
                </a:r>
                <a:r>
                  <a:rPr lang="pt-PT" dirty="0"/>
                  <a:t> (OSB) -&gt; GEOPOLYMER (</a:t>
                </a:r>
                <a:r>
                  <a:rPr lang="pt-PT" b="1" dirty="0" err="1"/>
                  <a:t>twice</a:t>
                </a:r>
                <a:r>
                  <a:rPr lang="pt-PT" b="1" dirty="0"/>
                  <a:t> </a:t>
                </a:r>
                <a:r>
                  <a:rPr lang="pt-PT" b="1" dirty="0" err="1"/>
                  <a:t>the</a:t>
                </a:r>
                <a:r>
                  <a:rPr lang="pt-PT" b="1" dirty="0"/>
                  <a:t> </a:t>
                </a:r>
                <a:r>
                  <a:rPr lang="pt-PT" b="1" dirty="0" err="1"/>
                  <a:t>density</a:t>
                </a:r>
                <a:r>
                  <a:rPr lang="pt-PT" dirty="0"/>
                  <a:t>)</a:t>
                </a:r>
              </a:p>
              <a:p>
                <a:pPr indent="1971675" algn="ctr" defTabSz="955675"/>
                <a:r>
                  <a:rPr lang="pt-PT" dirty="0"/>
                  <a:t>-&gt; </a:t>
                </a:r>
                <a:r>
                  <a:rPr lang="pt-PT" dirty="0" err="1"/>
                  <a:t>Magnesium</a:t>
                </a:r>
                <a:r>
                  <a:rPr lang="pt-PT" dirty="0"/>
                  <a:t> oxide </a:t>
                </a:r>
                <a:r>
                  <a:rPr lang="pt-PT" dirty="0" err="1"/>
                  <a:t>cement</a:t>
                </a:r>
                <a:endParaRPr lang="pt-PT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504644" y="5810749"/>
                <a:ext cx="70567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dirty="0" err="1"/>
                  <a:t>Steel</a:t>
                </a:r>
                <a:r>
                  <a:rPr lang="pt-PT" dirty="0"/>
                  <a:t> -&gt; ALUMINIUM (</a:t>
                </a:r>
                <a:r>
                  <a:rPr lang="pt-PT" b="1" dirty="0" err="1"/>
                  <a:t>Much</a:t>
                </a:r>
                <a:r>
                  <a:rPr lang="pt-PT" b="1" dirty="0"/>
                  <a:t> </a:t>
                </a:r>
                <a:r>
                  <a:rPr lang="pt-PT" b="1" dirty="0" err="1"/>
                  <a:t>lighter</a:t>
                </a:r>
                <a:r>
                  <a:rPr lang="pt-PT" dirty="0"/>
                  <a:t>)</a:t>
                </a:r>
                <a:endParaRPr lang="pt-PT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613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13185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Structural integration and implementation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2FA17-A2E8-4E2A-85BC-60A2D9F66D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9076"/>
          <a:stretch/>
        </p:blipFill>
        <p:spPr>
          <a:xfrm>
            <a:off x="2994255" y="3313432"/>
            <a:ext cx="2197739" cy="206601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411760" y="633224"/>
            <a:ext cx="6401062" cy="1852075"/>
            <a:chOff x="2411760" y="633224"/>
            <a:chExt cx="6401062" cy="18520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760" y="883586"/>
              <a:ext cx="5522218" cy="1601713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771800" y="947629"/>
              <a:ext cx="4968552" cy="0"/>
            </a:xfrm>
            <a:prstGeom prst="straightConnector1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01064" y="633224"/>
              <a:ext cx="1119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1200mm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7978255" y="1144382"/>
              <a:ext cx="0" cy="988474"/>
            </a:xfrm>
            <a:prstGeom prst="straightConnector1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40367" y="1453953"/>
              <a:ext cx="87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/>
                <a:t>100mm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55329" y="1207419"/>
            <a:ext cx="3523526" cy="1984071"/>
            <a:chOff x="1755329" y="1207419"/>
            <a:chExt cx="3523526" cy="1984071"/>
          </a:xfrm>
        </p:grpSpPr>
        <p:sp>
          <p:nvSpPr>
            <p:cNvPr id="10" name="Rectangle 9"/>
            <p:cNvSpPr/>
            <p:nvPr/>
          </p:nvSpPr>
          <p:spPr>
            <a:xfrm>
              <a:off x="2790638" y="1207419"/>
              <a:ext cx="2487825" cy="1582277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7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791030" y="3128477"/>
              <a:ext cx="2487825" cy="12491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707904" y="2852936"/>
              <a:ext cx="11196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chemeClr val="accent3">
                      <a:lumMod val="50000"/>
                    </a:schemeClr>
                  </a:solidFill>
                </a:rPr>
                <a:t>600mm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55329" y="1623230"/>
              <a:ext cx="87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chemeClr val="accent3">
                      <a:lumMod val="50000"/>
                    </a:schemeClr>
                  </a:solidFill>
                </a:rPr>
                <a:t>180mm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627784" y="1207419"/>
              <a:ext cx="0" cy="1582277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4827577" y="6356272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Extrusion process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4328" y="3165671"/>
            <a:ext cx="213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Insertion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4 aluminium tubes in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/>
              <a:t>panel</a:t>
            </a:r>
            <a:r>
              <a:rPr lang="pt-PT" dirty="0"/>
              <a:t> </a:t>
            </a:r>
            <a:r>
              <a:rPr lang="pt-PT" dirty="0" err="1"/>
              <a:t>corner</a:t>
            </a:r>
            <a:r>
              <a:rPr lang="pt-PT" dirty="0"/>
              <a:t> for </a:t>
            </a:r>
            <a:r>
              <a:rPr lang="pt-PT" dirty="0" err="1"/>
              <a:t>sturdyness</a:t>
            </a:r>
            <a:r>
              <a:rPr lang="pt-PT" dirty="0"/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6F2FA17-A2E8-4E2A-85BC-60A2D9F66D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799"/>
          <a:stretch/>
        </p:blipFill>
        <p:spPr>
          <a:xfrm>
            <a:off x="6973196" y="4901513"/>
            <a:ext cx="1534312" cy="1675302"/>
          </a:xfrm>
          <a:prstGeom prst="rect">
            <a:avLst/>
          </a:prstGeom>
        </p:spPr>
      </p:pic>
      <p:sp>
        <p:nvSpPr>
          <p:cNvPr id="31" name="Arrow: Bent 53">
            <a:extLst>
              <a:ext uri="{FF2B5EF4-FFF2-40B4-BE49-F238E27FC236}">
                <a16:creationId xmlns:a16="http://schemas.microsoft.com/office/drawing/2014/main" id="{3ECE7279-8B68-4BE7-9DB7-59E4709BCE21}"/>
              </a:ext>
            </a:extLst>
          </p:cNvPr>
          <p:cNvSpPr/>
          <p:nvPr/>
        </p:nvSpPr>
        <p:spPr>
          <a:xfrm flipH="1" flipV="1">
            <a:off x="5383913" y="2770979"/>
            <a:ext cx="1038648" cy="1367251"/>
          </a:xfrm>
          <a:prstGeom prst="ben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Arrow: Bent 53">
            <a:extLst>
              <a:ext uri="{FF2B5EF4-FFF2-40B4-BE49-F238E27FC236}">
                <a16:creationId xmlns:a16="http://schemas.microsoft.com/office/drawing/2014/main" id="{3ECE7279-8B68-4BE7-9DB7-59E4709BCE21}"/>
              </a:ext>
            </a:extLst>
          </p:cNvPr>
          <p:cNvSpPr/>
          <p:nvPr/>
        </p:nvSpPr>
        <p:spPr>
          <a:xfrm flipV="1">
            <a:off x="5317778" y="5362105"/>
            <a:ext cx="824543" cy="892837"/>
          </a:xfrm>
          <a:prstGeom prst="ben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8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FB794-07AF-458E-AF73-62059AFCF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131857"/>
              </p:ext>
            </p:extLst>
          </p:nvPr>
        </p:nvGraphicFramePr>
        <p:xfrm>
          <a:off x="31067" y="0"/>
          <a:ext cx="173262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Structural integration and implementation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5468" y="980728"/>
            <a:ext cx="7131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PROBLEM: the extrusion process of the profiles removes flexibility to the system and thickness of the panel cannot be fine tuned for less demanding climates.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16832" y="4829947"/>
            <a:ext cx="706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SOLUTION: Split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en-US" dirty="0"/>
              <a:t>whole</a:t>
            </a:r>
            <a:r>
              <a:rPr lang="pt-PT" dirty="0"/>
              <a:t> </a:t>
            </a:r>
            <a:r>
              <a:rPr lang="en-US" dirty="0"/>
              <a:t>system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its</a:t>
            </a:r>
            <a:r>
              <a:rPr lang="pt-PT" dirty="0"/>
              <a:t> </a:t>
            </a:r>
            <a:r>
              <a:rPr lang="pt-PT" dirty="0" err="1"/>
              <a:t>insulation</a:t>
            </a:r>
            <a:r>
              <a:rPr lang="pt-PT" dirty="0"/>
              <a:t> </a:t>
            </a:r>
            <a:r>
              <a:rPr lang="pt-PT" dirty="0" err="1"/>
              <a:t>into</a:t>
            </a:r>
            <a:r>
              <a:rPr lang="pt-PT" dirty="0"/>
              <a:t> 2 </a:t>
            </a:r>
            <a:r>
              <a:rPr lang="pt-PT" dirty="0" err="1"/>
              <a:t>panels</a:t>
            </a:r>
            <a:endParaRPr lang="pt-PT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131" y="1923877"/>
            <a:ext cx="5235873" cy="251611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339752" y="5373216"/>
            <a:ext cx="638498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00B050"/>
                </a:solidFill>
              </a:rPr>
              <a:t>2nd </a:t>
            </a:r>
            <a:r>
              <a:rPr lang="pt-PT" b="1" dirty="0" err="1">
                <a:solidFill>
                  <a:srgbClr val="00B050"/>
                </a:solidFill>
              </a:rPr>
              <a:t>premise</a:t>
            </a:r>
            <a:endParaRPr lang="pt-PT" b="1" dirty="0">
              <a:solidFill>
                <a:srgbClr val="00B050"/>
              </a:solidFill>
            </a:endParaRPr>
          </a:p>
          <a:p>
            <a:pPr algn="ctr"/>
            <a:endParaRPr lang="pt-PT" b="1" dirty="0">
              <a:solidFill>
                <a:srgbClr val="00B050"/>
              </a:solidFill>
            </a:endParaRPr>
          </a:p>
          <a:p>
            <a:pPr algn="ctr"/>
            <a:r>
              <a:rPr lang="pt-PT" b="1" dirty="0">
                <a:solidFill>
                  <a:srgbClr val="00B050"/>
                </a:solidFill>
              </a:rPr>
              <a:t>FIXED </a:t>
            </a:r>
            <a:r>
              <a:rPr lang="pt-PT" b="1" dirty="0" err="1">
                <a:solidFill>
                  <a:srgbClr val="00B050"/>
                </a:solidFill>
              </a:rPr>
              <a:t>insulation</a:t>
            </a:r>
            <a:r>
              <a:rPr lang="pt-PT" b="1" dirty="0">
                <a:solidFill>
                  <a:srgbClr val="00B050"/>
                </a:solidFill>
              </a:rPr>
              <a:t> -&gt; 2 </a:t>
            </a:r>
            <a:r>
              <a:rPr lang="pt-PT" b="1" dirty="0" err="1">
                <a:solidFill>
                  <a:srgbClr val="00B050"/>
                </a:solidFill>
              </a:rPr>
              <a:t>layers</a:t>
            </a:r>
            <a:r>
              <a:rPr lang="pt-PT" b="1" dirty="0">
                <a:solidFill>
                  <a:srgbClr val="00B050"/>
                </a:solidFill>
              </a:rPr>
              <a:t> </a:t>
            </a:r>
            <a:r>
              <a:rPr lang="pt-PT" b="1" dirty="0" err="1">
                <a:solidFill>
                  <a:srgbClr val="00B050"/>
                </a:solidFill>
              </a:rPr>
              <a:t>of</a:t>
            </a:r>
            <a:r>
              <a:rPr lang="pt-PT" b="1" dirty="0">
                <a:solidFill>
                  <a:srgbClr val="00B050"/>
                </a:solidFill>
              </a:rPr>
              <a:t> 4cm </a:t>
            </a:r>
            <a:r>
              <a:rPr lang="pt-PT" b="1" dirty="0" err="1">
                <a:solidFill>
                  <a:srgbClr val="00B050"/>
                </a:solidFill>
              </a:rPr>
              <a:t>inside</a:t>
            </a:r>
            <a:r>
              <a:rPr lang="pt-PT" b="1" dirty="0">
                <a:solidFill>
                  <a:srgbClr val="00B050"/>
                </a:solidFill>
              </a:rPr>
              <a:t> (8 cm total)</a:t>
            </a:r>
          </a:p>
          <a:p>
            <a:pPr algn="ctr"/>
            <a:r>
              <a:rPr lang="pt-PT" b="1" dirty="0">
                <a:solidFill>
                  <a:srgbClr val="00B050"/>
                </a:solidFill>
              </a:rPr>
              <a:t>VARIABLE </a:t>
            </a:r>
            <a:r>
              <a:rPr lang="pt-PT" b="1" dirty="0" err="1">
                <a:solidFill>
                  <a:srgbClr val="00B050"/>
                </a:solidFill>
              </a:rPr>
              <a:t>insulation</a:t>
            </a:r>
            <a:r>
              <a:rPr lang="pt-PT" b="1" dirty="0">
                <a:solidFill>
                  <a:srgbClr val="00B050"/>
                </a:solidFill>
              </a:rPr>
              <a:t> -&gt; </a:t>
            </a:r>
            <a:r>
              <a:rPr lang="pt-PT" b="1" dirty="0" err="1">
                <a:solidFill>
                  <a:srgbClr val="00B050"/>
                </a:solidFill>
              </a:rPr>
              <a:t>up</a:t>
            </a:r>
            <a:r>
              <a:rPr lang="pt-PT" b="1" dirty="0">
                <a:solidFill>
                  <a:srgbClr val="00B050"/>
                </a:solidFill>
              </a:rPr>
              <a:t> to 10cm </a:t>
            </a:r>
          </a:p>
        </p:txBody>
      </p:sp>
    </p:spTree>
    <p:extLst>
      <p:ext uri="{BB962C8B-B14F-4D97-AF65-F5344CB8AC3E}">
        <p14:creationId xmlns:p14="http://schemas.microsoft.com/office/powerpoint/2010/main" val="112924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ayas Theme Color">
      <a:dk1>
        <a:srgbClr val="5C5C5C"/>
      </a:dk1>
      <a:lt1>
        <a:sysClr val="window" lastClr="FFFFFF"/>
      </a:lt1>
      <a:dk2>
        <a:srgbClr val="3F3F3F"/>
      </a:dk2>
      <a:lt2>
        <a:srgbClr val="FCFCFC"/>
      </a:lt2>
      <a:accent1>
        <a:srgbClr val="1B6AA3"/>
      </a:accent1>
      <a:accent2>
        <a:srgbClr val="84CBC5"/>
      </a:accent2>
      <a:accent3>
        <a:srgbClr val="F8D35E"/>
      </a:accent3>
      <a:accent4>
        <a:srgbClr val="F47264"/>
      </a:accent4>
      <a:accent5>
        <a:srgbClr val="7CC8EC"/>
      </a:accent5>
      <a:accent6>
        <a:srgbClr val="868AD1"/>
      </a:accent6>
      <a:hlink>
        <a:srgbClr val="0000FF"/>
      </a:hlink>
      <a:folHlink>
        <a:srgbClr val="800080"/>
      </a:folHlink>
    </a:clrScheme>
    <a:fontScheme name="Mayas Fonts">
      <a:majorFont>
        <a:latin typeface="Source Sans Pro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13048</TotalTime>
  <Words>1662</Words>
  <Application>Microsoft Macintosh PowerPoint</Application>
  <PresentationFormat>On-screen Show (4:3)</PresentationFormat>
  <Paragraphs>578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Eurostile</vt:lpstr>
      <vt:lpstr>Gill Sans MT</vt:lpstr>
      <vt:lpstr>Source Sans Pro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    For more information : www.greeninstruct.eu         </vt:lpstr>
    </vt:vector>
  </TitlesOfParts>
  <Company>Hewlett-Packard Company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Parissis</dc:creator>
  <cp:lastModifiedBy>Zuzana Tatakova</cp:lastModifiedBy>
  <cp:revision>727</cp:revision>
  <dcterms:created xsi:type="dcterms:W3CDTF">2014-02-03T20:55:49Z</dcterms:created>
  <dcterms:modified xsi:type="dcterms:W3CDTF">2019-11-11T09:51:16Z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0x010100A874FA747DA8B24ABC73D002D9DE9137</vt:lpwstr>
  </property>
</Properties>
</file>