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67" r:id="rId3"/>
    <p:sldId id="286" r:id="rId4"/>
    <p:sldId id="287" r:id="rId5"/>
    <p:sldId id="288" r:id="rId6"/>
    <p:sldId id="289" r:id="rId7"/>
    <p:sldId id="290" r:id="rId8"/>
    <p:sldId id="274" r:id="rId9"/>
    <p:sldId id="285" r:id="rId10"/>
    <p:sldId id="292" r:id="rId11"/>
    <p:sldId id="291" r:id="rId12"/>
    <p:sldId id="263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ona Craddock" initials="FC" lastIdx="1" clrIdx="0"/>
  <p:cmAuthor id="1" name="Alessandro Largo" initials="AL" lastIdx="35" clrIdx="1">
    <p:extLst>
      <p:ext uri="{19B8F6BF-5375-455C-9EA6-DF929625EA0E}">
        <p15:presenceInfo xmlns:p15="http://schemas.microsoft.com/office/powerpoint/2012/main" userId="S-1-5-21-2128623502-836381113-627194967-14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666666"/>
    <a:srgbClr val="F39200"/>
    <a:srgbClr val="39B54A"/>
    <a:srgbClr val="47A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6" autoAdjust="0"/>
    <p:restoredTop sz="96433" autoAdjust="0"/>
  </p:normalViewPr>
  <p:slideViewPr>
    <p:cSldViewPr snapToGrid="0" snapToObjects="1">
      <p:cViewPr varScale="1">
        <p:scale>
          <a:sx n="108" d="100"/>
          <a:sy n="108" d="100"/>
        </p:scale>
        <p:origin x="195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34A484-35A9-4759-92C3-7CBB0769A2E4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F3C7923-5267-401B-BEDF-75FE64DCB574}">
      <dgm:prSet phldrT="[Text]"/>
      <dgm:spPr/>
      <dgm:t>
        <a:bodyPr/>
        <a:lstStyle/>
        <a:p>
          <a:r>
            <a:rPr lang="fr-FR" dirty="0">
              <a:solidFill>
                <a:schemeClr val="accent1"/>
              </a:solidFill>
            </a:rPr>
            <a:t>Set 2016</a:t>
          </a:r>
          <a:endParaRPr lang="en-GB" dirty="0">
            <a:solidFill>
              <a:schemeClr val="accent1"/>
            </a:solidFill>
          </a:endParaRPr>
        </a:p>
      </dgm:t>
    </dgm:pt>
    <dgm:pt modelId="{96DA335E-8848-4EC1-9FAC-9D921F20AED9}" type="parTrans" cxnId="{00176E5C-1B75-40B7-BC70-A0BD803C5C92}">
      <dgm:prSet/>
      <dgm:spPr/>
      <dgm:t>
        <a:bodyPr/>
        <a:lstStyle/>
        <a:p>
          <a:endParaRPr lang="en-GB"/>
        </a:p>
      </dgm:t>
    </dgm:pt>
    <dgm:pt modelId="{209853A9-3C38-4624-95E2-0CA09A6C46F7}" type="sibTrans" cxnId="{00176E5C-1B75-40B7-BC70-A0BD803C5C92}">
      <dgm:prSet/>
      <dgm:spPr/>
      <dgm:t>
        <a:bodyPr/>
        <a:lstStyle/>
        <a:p>
          <a:endParaRPr lang="en-GB"/>
        </a:p>
      </dgm:t>
    </dgm:pt>
    <dgm:pt modelId="{7A131087-4F2C-4E4D-A487-13C5540B928F}">
      <dgm:prSet phldrT="[Text]"/>
      <dgm:spPr/>
      <dgm:t>
        <a:bodyPr/>
        <a:lstStyle/>
        <a:p>
          <a:r>
            <a:rPr lang="fr-FR"/>
            <a:t>2017</a:t>
          </a:r>
          <a:endParaRPr lang="en-GB"/>
        </a:p>
      </dgm:t>
    </dgm:pt>
    <dgm:pt modelId="{0BEAD21D-1B87-4D22-B6E7-96801B95350E}" type="parTrans" cxnId="{8F8FC473-A255-408E-AD99-550E4C2D4BAD}">
      <dgm:prSet/>
      <dgm:spPr/>
      <dgm:t>
        <a:bodyPr/>
        <a:lstStyle/>
        <a:p>
          <a:endParaRPr lang="en-GB"/>
        </a:p>
      </dgm:t>
    </dgm:pt>
    <dgm:pt modelId="{8D5CC880-3C48-490C-9D3E-D9910EC6C782}" type="sibTrans" cxnId="{8F8FC473-A255-408E-AD99-550E4C2D4BAD}">
      <dgm:prSet/>
      <dgm:spPr/>
      <dgm:t>
        <a:bodyPr/>
        <a:lstStyle/>
        <a:p>
          <a:endParaRPr lang="en-GB"/>
        </a:p>
      </dgm:t>
    </dgm:pt>
    <dgm:pt modelId="{FA163617-FA0C-4038-B582-4B19C4D5DFCF}">
      <dgm:prSet phldrT="[Text]"/>
      <dgm:spPr/>
      <dgm:t>
        <a:bodyPr/>
        <a:lstStyle/>
        <a:p>
          <a:r>
            <a:rPr lang="fr-FR">
              <a:solidFill>
                <a:schemeClr val="accent1"/>
              </a:solidFill>
            </a:rPr>
            <a:t>Feb 2020</a:t>
          </a:r>
          <a:endParaRPr lang="en-GB">
            <a:solidFill>
              <a:schemeClr val="accent1"/>
            </a:solidFill>
          </a:endParaRPr>
        </a:p>
      </dgm:t>
    </dgm:pt>
    <dgm:pt modelId="{20BB4A54-B739-4C9F-8EC4-2DDAF91D7E90}" type="parTrans" cxnId="{1AE46263-8CC3-434B-81BE-5023A438C24A}">
      <dgm:prSet/>
      <dgm:spPr/>
      <dgm:t>
        <a:bodyPr/>
        <a:lstStyle/>
        <a:p>
          <a:endParaRPr lang="en-GB"/>
        </a:p>
      </dgm:t>
    </dgm:pt>
    <dgm:pt modelId="{60920F62-8E39-4BD6-8A65-EA3A5AF8F24B}" type="sibTrans" cxnId="{1AE46263-8CC3-434B-81BE-5023A438C24A}">
      <dgm:prSet/>
      <dgm:spPr/>
      <dgm:t>
        <a:bodyPr/>
        <a:lstStyle/>
        <a:p>
          <a:endParaRPr lang="en-GB"/>
        </a:p>
      </dgm:t>
    </dgm:pt>
    <dgm:pt modelId="{8C9F1487-7749-4750-B5D7-23F3FD6F94C2}">
      <dgm:prSet phldrT="[Text]"/>
      <dgm:spPr/>
      <dgm:t>
        <a:bodyPr/>
        <a:lstStyle/>
        <a:p>
          <a:r>
            <a:rPr lang="it-IT" noProof="0" dirty="0"/>
            <a:t>Maggio</a:t>
          </a:r>
        </a:p>
      </dgm:t>
    </dgm:pt>
    <dgm:pt modelId="{77074FCE-0451-4E31-804C-04DC116D4C7F}" type="parTrans" cxnId="{FB8A5FCA-27BC-444D-9BC1-059BCD9B5239}">
      <dgm:prSet/>
      <dgm:spPr/>
      <dgm:t>
        <a:bodyPr/>
        <a:lstStyle/>
        <a:p>
          <a:endParaRPr lang="en-GB"/>
        </a:p>
      </dgm:t>
    </dgm:pt>
    <dgm:pt modelId="{626508A4-119C-4C99-8BCD-CCCA2CDB516D}" type="sibTrans" cxnId="{FB8A5FCA-27BC-444D-9BC1-059BCD9B5239}">
      <dgm:prSet/>
      <dgm:spPr/>
      <dgm:t>
        <a:bodyPr/>
        <a:lstStyle/>
        <a:p>
          <a:endParaRPr lang="en-GB"/>
        </a:p>
      </dgm:t>
    </dgm:pt>
    <dgm:pt modelId="{F6AA0879-8837-497B-BFB6-AEF27052FD13}">
      <dgm:prSet phldrT="[Text]"/>
      <dgm:spPr/>
      <dgm:t>
        <a:bodyPr/>
        <a:lstStyle/>
        <a:p>
          <a:r>
            <a:rPr lang="fr-FR"/>
            <a:t>2019</a:t>
          </a:r>
          <a:endParaRPr lang="en-GB"/>
        </a:p>
      </dgm:t>
    </dgm:pt>
    <dgm:pt modelId="{835342F2-2369-49BD-8626-87AED9946C12}" type="parTrans" cxnId="{DB1012AD-A1DA-48E4-88B8-4D24D8883EDB}">
      <dgm:prSet/>
      <dgm:spPr/>
      <dgm:t>
        <a:bodyPr/>
        <a:lstStyle/>
        <a:p>
          <a:endParaRPr lang="en-GB"/>
        </a:p>
      </dgm:t>
    </dgm:pt>
    <dgm:pt modelId="{6F7A83F0-4868-404C-8703-079CE1ECBA56}" type="sibTrans" cxnId="{DB1012AD-A1DA-48E4-88B8-4D24D8883EDB}">
      <dgm:prSet/>
      <dgm:spPr/>
      <dgm:t>
        <a:bodyPr/>
        <a:lstStyle/>
        <a:p>
          <a:endParaRPr lang="en-GB"/>
        </a:p>
      </dgm:t>
    </dgm:pt>
    <dgm:pt modelId="{40EC4F72-E157-4876-9E20-F1AF3DB102CA}">
      <dgm:prSet phldrT="[Text]"/>
      <dgm:spPr/>
      <dgm:t>
        <a:bodyPr/>
        <a:lstStyle/>
        <a:p>
          <a:r>
            <a:rPr lang="it-IT" noProof="0" dirty="0"/>
            <a:t>Febbraio</a:t>
          </a:r>
        </a:p>
      </dgm:t>
    </dgm:pt>
    <dgm:pt modelId="{11206F0E-2939-4CFC-86E1-C724715187CC}" type="parTrans" cxnId="{21E5AAE1-70EC-4A35-B8C9-67A4F1B431AE}">
      <dgm:prSet/>
      <dgm:spPr/>
      <dgm:t>
        <a:bodyPr/>
        <a:lstStyle/>
        <a:p>
          <a:endParaRPr lang="en-GB"/>
        </a:p>
      </dgm:t>
    </dgm:pt>
    <dgm:pt modelId="{94510FB4-1AE1-4ECC-BB5B-383F92157FFF}" type="sibTrans" cxnId="{21E5AAE1-70EC-4A35-B8C9-67A4F1B431AE}">
      <dgm:prSet/>
      <dgm:spPr/>
      <dgm:t>
        <a:bodyPr/>
        <a:lstStyle/>
        <a:p>
          <a:endParaRPr lang="en-GB"/>
        </a:p>
      </dgm:t>
    </dgm:pt>
    <dgm:pt modelId="{CC2A5DCF-3085-4055-90AE-322D6D3BD54A}">
      <dgm:prSet phldrT="[Text]"/>
      <dgm:spPr/>
      <dgm:t>
        <a:bodyPr/>
        <a:lstStyle/>
        <a:p>
          <a:r>
            <a:rPr lang="it-IT" noProof="0" dirty="0"/>
            <a:t>Novembre</a:t>
          </a:r>
        </a:p>
      </dgm:t>
    </dgm:pt>
    <dgm:pt modelId="{67D863D2-5FE0-4266-A7C3-4947A4B8D96B}" type="parTrans" cxnId="{0FA3FAD5-42F2-4924-B030-A07DCDC592A6}">
      <dgm:prSet/>
      <dgm:spPr/>
      <dgm:t>
        <a:bodyPr/>
        <a:lstStyle/>
        <a:p>
          <a:endParaRPr lang="en-GB"/>
        </a:p>
      </dgm:t>
    </dgm:pt>
    <dgm:pt modelId="{473B5437-8C72-4E06-9B4D-AD295BB0DEDE}" type="sibTrans" cxnId="{0FA3FAD5-42F2-4924-B030-A07DCDC592A6}">
      <dgm:prSet/>
      <dgm:spPr/>
      <dgm:t>
        <a:bodyPr/>
        <a:lstStyle/>
        <a:p>
          <a:endParaRPr lang="en-GB"/>
        </a:p>
      </dgm:t>
    </dgm:pt>
    <dgm:pt modelId="{543A6AFE-ED84-45FB-94F2-787C84FBC2A3}">
      <dgm:prSet phldrT="[Text]"/>
      <dgm:spPr/>
      <dgm:t>
        <a:bodyPr/>
        <a:lstStyle/>
        <a:p>
          <a:r>
            <a:rPr lang="fr-FR"/>
            <a:t>2018</a:t>
          </a:r>
        </a:p>
      </dgm:t>
    </dgm:pt>
    <dgm:pt modelId="{06885F35-5AC5-4320-9737-FD63B7A0699C}" type="parTrans" cxnId="{435A48BA-5C47-4DC7-A302-9A69D74378FA}">
      <dgm:prSet/>
      <dgm:spPr/>
      <dgm:t>
        <a:bodyPr/>
        <a:lstStyle/>
        <a:p>
          <a:endParaRPr lang="en-GB"/>
        </a:p>
      </dgm:t>
    </dgm:pt>
    <dgm:pt modelId="{9CBEC58C-3FF1-4768-A146-CDA7EF44A4B9}" type="sibTrans" cxnId="{435A48BA-5C47-4DC7-A302-9A69D74378FA}">
      <dgm:prSet/>
      <dgm:spPr/>
      <dgm:t>
        <a:bodyPr/>
        <a:lstStyle/>
        <a:p>
          <a:endParaRPr lang="en-GB"/>
        </a:p>
      </dgm:t>
    </dgm:pt>
    <dgm:pt modelId="{7EA66BD6-4F32-44CF-8255-85C5ED535E8E}">
      <dgm:prSet phldrT="[Text]"/>
      <dgm:spPr/>
      <dgm:t>
        <a:bodyPr/>
        <a:lstStyle/>
        <a:p>
          <a:r>
            <a:rPr lang="it-IT" noProof="0" dirty="0"/>
            <a:t>Aprile</a:t>
          </a:r>
        </a:p>
      </dgm:t>
    </dgm:pt>
    <dgm:pt modelId="{C7BBE85E-CE97-4415-8C24-C3074D97DE3D}" type="parTrans" cxnId="{C880D59E-0104-4F0D-9C38-50C751B61096}">
      <dgm:prSet/>
      <dgm:spPr/>
      <dgm:t>
        <a:bodyPr/>
        <a:lstStyle/>
        <a:p>
          <a:endParaRPr lang="en-GB"/>
        </a:p>
      </dgm:t>
    </dgm:pt>
    <dgm:pt modelId="{40CF1963-0559-4BA2-A831-C43A5E676F8D}" type="sibTrans" cxnId="{C880D59E-0104-4F0D-9C38-50C751B61096}">
      <dgm:prSet/>
      <dgm:spPr/>
      <dgm:t>
        <a:bodyPr/>
        <a:lstStyle/>
        <a:p>
          <a:endParaRPr lang="en-GB"/>
        </a:p>
      </dgm:t>
    </dgm:pt>
    <dgm:pt modelId="{7DD1D1FE-DFDC-4373-BF11-726201C74262}">
      <dgm:prSet phldrT="[Text]"/>
      <dgm:spPr/>
      <dgm:t>
        <a:bodyPr/>
        <a:lstStyle/>
        <a:p>
          <a:r>
            <a:rPr lang="it-IT" noProof="0" dirty="0"/>
            <a:t>Agosto</a:t>
          </a:r>
        </a:p>
      </dgm:t>
    </dgm:pt>
    <dgm:pt modelId="{84164FF5-36FA-4E43-AB2E-B77F24E3FB0C}" type="parTrans" cxnId="{6E6CB3B4-4022-468A-A9EE-6AAE646BA020}">
      <dgm:prSet/>
      <dgm:spPr/>
      <dgm:t>
        <a:bodyPr/>
        <a:lstStyle/>
        <a:p>
          <a:endParaRPr lang="en-GB"/>
        </a:p>
      </dgm:t>
    </dgm:pt>
    <dgm:pt modelId="{BD019AC7-8874-4E27-AA8B-041EFF87F59E}" type="sibTrans" cxnId="{6E6CB3B4-4022-468A-A9EE-6AAE646BA020}">
      <dgm:prSet/>
      <dgm:spPr/>
      <dgm:t>
        <a:bodyPr/>
        <a:lstStyle/>
        <a:p>
          <a:endParaRPr lang="en-GB"/>
        </a:p>
      </dgm:t>
    </dgm:pt>
    <dgm:pt modelId="{FFBC4513-7F82-459F-9A4D-35520649F01F}">
      <dgm:prSet phldrT="[Text]"/>
      <dgm:spPr/>
      <dgm:t>
        <a:bodyPr/>
        <a:lstStyle/>
        <a:p>
          <a:r>
            <a:rPr lang="it-IT" noProof="0" dirty="0"/>
            <a:t>Aprile</a:t>
          </a:r>
        </a:p>
      </dgm:t>
    </dgm:pt>
    <dgm:pt modelId="{2221A850-3E2C-42E1-AE93-2CE7F036C82F}" type="parTrans" cxnId="{B07C8ADE-E10E-4DC4-9099-1480FC3824A9}">
      <dgm:prSet/>
      <dgm:spPr/>
      <dgm:t>
        <a:bodyPr/>
        <a:lstStyle/>
        <a:p>
          <a:endParaRPr lang="en-GB"/>
        </a:p>
      </dgm:t>
    </dgm:pt>
    <dgm:pt modelId="{1AA7FB55-6352-45E4-A725-992E7133A3A4}" type="sibTrans" cxnId="{B07C8ADE-E10E-4DC4-9099-1480FC3824A9}">
      <dgm:prSet/>
      <dgm:spPr/>
      <dgm:t>
        <a:bodyPr/>
        <a:lstStyle/>
        <a:p>
          <a:endParaRPr lang="en-GB"/>
        </a:p>
      </dgm:t>
    </dgm:pt>
    <dgm:pt modelId="{B4D78DA9-98ED-4A0D-9957-DC17F13E7E1E}" type="pres">
      <dgm:prSet presAssocID="{5F34A484-35A9-4759-92C3-7CBB0769A2E4}" presName="Name0" presStyleCnt="0">
        <dgm:presLayoutVars>
          <dgm:dir/>
        </dgm:presLayoutVars>
      </dgm:prSet>
      <dgm:spPr/>
    </dgm:pt>
    <dgm:pt modelId="{9A7FA75D-F949-4878-8C88-CC37827B7637}" type="pres">
      <dgm:prSet presAssocID="{6F3C7923-5267-401B-BEDF-75FE64DCB574}" presName="parComposite" presStyleCnt="0"/>
      <dgm:spPr/>
    </dgm:pt>
    <dgm:pt modelId="{8BFED617-C048-4AF7-B343-1D8635E949AA}" type="pres">
      <dgm:prSet presAssocID="{6F3C7923-5267-401B-BEDF-75FE64DCB574}" presName="parBigCircle" presStyleLbl="node0" presStyleIdx="0" presStyleCnt="5"/>
      <dgm:spPr/>
    </dgm:pt>
    <dgm:pt modelId="{C670AD58-08E9-41FB-87AF-B71C47CD074D}" type="pres">
      <dgm:prSet presAssocID="{6F3C7923-5267-401B-BEDF-75FE64DCB574}" presName="parTx" presStyleLbl="revTx" presStyleIdx="0" presStyleCnt="17"/>
      <dgm:spPr/>
    </dgm:pt>
    <dgm:pt modelId="{FE929148-E4B7-4E96-8CC7-4559B9138F8C}" type="pres">
      <dgm:prSet presAssocID="{6F3C7923-5267-401B-BEDF-75FE64DCB574}" presName="bSpace" presStyleCnt="0"/>
      <dgm:spPr/>
    </dgm:pt>
    <dgm:pt modelId="{2631EFE3-D33F-4F7A-BC6D-5D670F2B59C6}" type="pres">
      <dgm:prSet presAssocID="{6F3C7923-5267-401B-BEDF-75FE64DCB574}" presName="parBackupNorm" presStyleCnt="0"/>
      <dgm:spPr/>
    </dgm:pt>
    <dgm:pt modelId="{D7BADD7C-E498-422D-BDDE-B10FDA94741B}" type="pres">
      <dgm:prSet presAssocID="{209853A9-3C38-4624-95E2-0CA09A6C46F7}" presName="parSpace" presStyleCnt="0"/>
      <dgm:spPr/>
    </dgm:pt>
    <dgm:pt modelId="{1BF87800-2373-4A5F-B582-3FBC33E5C909}" type="pres">
      <dgm:prSet presAssocID="{7A131087-4F2C-4E4D-A487-13C5540B928F}" presName="parComposite" presStyleCnt="0"/>
      <dgm:spPr/>
    </dgm:pt>
    <dgm:pt modelId="{30AD31C3-1D5A-4492-938B-7E578225EBAB}" type="pres">
      <dgm:prSet presAssocID="{7A131087-4F2C-4E4D-A487-13C5540B928F}" presName="parBigCircle" presStyleLbl="node0" presStyleIdx="1" presStyleCnt="5"/>
      <dgm:spPr/>
    </dgm:pt>
    <dgm:pt modelId="{D9863AFC-7A67-4AFC-A756-47AF5686574F}" type="pres">
      <dgm:prSet presAssocID="{7A131087-4F2C-4E4D-A487-13C5540B928F}" presName="parTx" presStyleLbl="revTx" presStyleIdx="1" presStyleCnt="17"/>
      <dgm:spPr/>
    </dgm:pt>
    <dgm:pt modelId="{CCB00B74-62AA-46AB-B471-13DE9D77A157}" type="pres">
      <dgm:prSet presAssocID="{7A131087-4F2C-4E4D-A487-13C5540B928F}" presName="bSpace" presStyleCnt="0"/>
      <dgm:spPr/>
    </dgm:pt>
    <dgm:pt modelId="{B3FE7B52-4ED3-4D65-934B-72DF9A3273DC}" type="pres">
      <dgm:prSet presAssocID="{7A131087-4F2C-4E4D-A487-13C5540B928F}" presName="parBackupNorm" presStyleCnt="0"/>
      <dgm:spPr/>
    </dgm:pt>
    <dgm:pt modelId="{F415D735-C4C6-493E-A7EA-5F9A12A92D74}" type="pres">
      <dgm:prSet presAssocID="{8D5CC880-3C48-490C-9D3E-D9910EC6C782}" presName="parSpace" presStyleCnt="0"/>
      <dgm:spPr/>
    </dgm:pt>
    <dgm:pt modelId="{9C242588-41C3-4049-A610-A0408EA6727E}" type="pres">
      <dgm:prSet presAssocID="{8C9F1487-7749-4750-B5D7-23F3FD6F94C2}" presName="desBackupLeftNorm" presStyleCnt="0"/>
      <dgm:spPr/>
    </dgm:pt>
    <dgm:pt modelId="{35B5B3F7-ED1C-4B7A-AEFC-021F0F98F3EF}" type="pres">
      <dgm:prSet presAssocID="{8C9F1487-7749-4750-B5D7-23F3FD6F94C2}" presName="desComposite" presStyleCnt="0"/>
      <dgm:spPr/>
    </dgm:pt>
    <dgm:pt modelId="{E8CC64F2-CF87-49A6-B4F8-123FB6DEB99F}" type="pres">
      <dgm:prSet presAssocID="{8C9F1487-7749-4750-B5D7-23F3FD6F94C2}" presName="desCircle" presStyleLbl="node1" presStyleIdx="0" presStyleCnt="6"/>
      <dgm:spPr>
        <a:solidFill>
          <a:schemeClr val="accent3"/>
        </a:solidFill>
      </dgm:spPr>
    </dgm:pt>
    <dgm:pt modelId="{820447CA-0BB8-4FAD-85F0-54C0BBBC446C}" type="pres">
      <dgm:prSet presAssocID="{8C9F1487-7749-4750-B5D7-23F3FD6F94C2}" presName="chTx" presStyleLbl="revTx" presStyleIdx="2" presStyleCnt="17"/>
      <dgm:spPr/>
    </dgm:pt>
    <dgm:pt modelId="{19429F06-FF45-4E8C-8D17-E2EC7925E607}" type="pres">
      <dgm:prSet presAssocID="{8C9F1487-7749-4750-B5D7-23F3FD6F94C2}" presName="desTx" presStyleLbl="revTx" presStyleIdx="3" presStyleCnt="17">
        <dgm:presLayoutVars>
          <dgm:bulletEnabled val="1"/>
        </dgm:presLayoutVars>
      </dgm:prSet>
      <dgm:spPr/>
    </dgm:pt>
    <dgm:pt modelId="{C9E14218-229D-4BEF-A32F-DDF0868E4D2F}" type="pres">
      <dgm:prSet presAssocID="{8C9F1487-7749-4750-B5D7-23F3FD6F94C2}" presName="desBackupRightNorm" presStyleCnt="0"/>
      <dgm:spPr/>
    </dgm:pt>
    <dgm:pt modelId="{04AA928D-D218-4BFB-98AB-124DC360A83C}" type="pres">
      <dgm:prSet presAssocID="{626508A4-119C-4C99-8BCD-CCCA2CDB516D}" presName="desSpace" presStyleCnt="0"/>
      <dgm:spPr/>
    </dgm:pt>
    <dgm:pt modelId="{325A1950-0748-450F-9C31-28A9BC4FB6B2}" type="pres">
      <dgm:prSet presAssocID="{CC2A5DCF-3085-4055-90AE-322D6D3BD54A}" presName="desBackupLeftNorm" presStyleCnt="0"/>
      <dgm:spPr/>
    </dgm:pt>
    <dgm:pt modelId="{18DECBF0-70B7-414E-AEA5-6DD6F150B715}" type="pres">
      <dgm:prSet presAssocID="{CC2A5DCF-3085-4055-90AE-322D6D3BD54A}" presName="desComposite" presStyleCnt="0"/>
      <dgm:spPr/>
    </dgm:pt>
    <dgm:pt modelId="{8E824A9F-8566-4B8B-BD0D-DD749310E4C3}" type="pres">
      <dgm:prSet presAssocID="{CC2A5DCF-3085-4055-90AE-322D6D3BD54A}" presName="desCircle" presStyleLbl="node1" presStyleIdx="1" presStyleCnt="6"/>
      <dgm:spPr>
        <a:solidFill>
          <a:schemeClr val="accent3"/>
        </a:solidFill>
      </dgm:spPr>
    </dgm:pt>
    <dgm:pt modelId="{2646D585-D0A8-4F72-9CF8-23117E8618F9}" type="pres">
      <dgm:prSet presAssocID="{CC2A5DCF-3085-4055-90AE-322D6D3BD54A}" presName="chTx" presStyleLbl="revTx" presStyleIdx="4" presStyleCnt="17"/>
      <dgm:spPr/>
    </dgm:pt>
    <dgm:pt modelId="{F97D6DBA-6612-4531-92A1-2B45F5321670}" type="pres">
      <dgm:prSet presAssocID="{CC2A5DCF-3085-4055-90AE-322D6D3BD54A}" presName="desTx" presStyleLbl="revTx" presStyleIdx="5" presStyleCnt="17">
        <dgm:presLayoutVars>
          <dgm:bulletEnabled val="1"/>
        </dgm:presLayoutVars>
      </dgm:prSet>
      <dgm:spPr/>
    </dgm:pt>
    <dgm:pt modelId="{0E9DEE3E-0897-4D6C-ABB7-3B29FB37A381}" type="pres">
      <dgm:prSet presAssocID="{CC2A5DCF-3085-4055-90AE-322D6D3BD54A}" presName="desBackupRightNorm" presStyleCnt="0"/>
      <dgm:spPr/>
    </dgm:pt>
    <dgm:pt modelId="{A0935B29-9F1E-4189-B11A-DCBA306575AF}" type="pres">
      <dgm:prSet presAssocID="{473B5437-8C72-4E06-9B4D-AD295BB0DEDE}" presName="desSpace" presStyleCnt="0"/>
      <dgm:spPr/>
    </dgm:pt>
    <dgm:pt modelId="{767DB558-B1DF-4DA5-B85E-DA97F671F1B0}" type="pres">
      <dgm:prSet presAssocID="{543A6AFE-ED84-45FB-94F2-787C84FBC2A3}" presName="parComposite" presStyleCnt="0"/>
      <dgm:spPr/>
    </dgm:pt>
    <dgm:pt modelId="{8246F3B4-2500-4213-8091-2A44A2284CAE}" type="pres">
      <dgm:prSet presAssocID="{543A6AFE-ED84-45FB-94F2-787C84FBC2A3}" presName="parBigCircle" presStyleLbl="node0" presStyleIdx="2" presStyleCnt="5"/>
      <dgm:spPr/>
    </dgm:pt>
    <dgm:pt modelId="{B40324EF-7FCD-4B84-A5C2-78C69D1DAD63}" type="pres">
      <dgm:prSet presAssocID="{543A6AFE-ED84-45FB-94F2-787C84FBC2A3}" presName="parTx" presStyleLbl="revTx" presStyleIdx="6" presStyleCnt="17"/>
      <dgm:spPr/>
    </dgm:pt>
    <dgm:pt modelId="{BF94EB9A-2324-403D-828B-52D71825EA8F}" type="pres">
      <dgm:prSet presAssocID="{543A6AFE-ED84-45FB-94F2-787C84FBC2A3}" presName="bSpace" presStyleCnt="0"/>
      <dgm:spPr/>
    </dgm:pt>
    <dgm:pt modelId="{D75F1678-D438-456E-B7E9-CF323148184D}" type="pres">
      <dgm:prSet presAssocID="{543A6AFE-ED84-45FB-94F2-787C84FBC2A3}" presName="parBackupNorm" presStyleCnt="0"/>
      <dgm:spPr/>
    </dgm:pt>
    <dgm:pt modelId="{CB504D57-D7DD-4BF9-88D4-AF700CDBF785}" type="pres">
      <dgm:prSet presAssocID="{9CBEC58C-3FF1-4768-A146-CDA7EF44A4B9}" presName="parSpace" presStyleCnt="0"/>
      <dgm:spPr/>
    </dgm:pt>
    <dgm:pt modelId="{9832CD80-F024-4D0A-9E60-35458C3E294D}" type="pres">
      <dgm:prSet presAssocID="{FFBC4513-7F82-459F-9A4D-35520649F01F}" presName="desBackupLeftNorm" presStyleCnt="0"/>
      <dgm:spPr/>
    </dgm:pt>
    <dgm:pt modelId="{BDFC83F2-2A79-42D4-BD64-88D0E4DBDC4D}" type="pres">
      <dgm:prSet presAssocID="{FFBC4513-7F82-459F-9A4D-35520649F01F}" presName="desComposite" presStyleCnt="0"/>
      <dgm:spPr/>
    </dgm:pt>
    <dgm:pt modelId="{1E0E6357-41C5-4CA2-8935-EE5A5A5BA363}" type="pres">
      <dgm:prSet presAssocID="{FFBC4513-7F82-459F-9A4D-35520649F01F}" presName="desCircle" presStyleLbl="node1" presStyleIdx="2" presStyleCnt="6"/>
      <dgm:spPr>
        <a:solidFill>
          <a:schemeClr val="accent3"/>
        </a:solidFill>
      </dgm:spPr>
    </dgm:pt>
    <dgm:pt modelId="{4322FE5C-4F39-498E-8FA1-1475241EC1B9}" type="pres">
      <dgm:prSet presAssocID="{FFBC4513-7F82-459F-9A4D-35520649F01F}" presName="chTx" presStyleLbl="revTx" presStyleIdx="7" presStyleCnt="17"/>
      <dgm:spPr/>
    </dgm:pt>
    <dgm:pt modelId="{7E834309-85A6-4789-9656-C5AFBAD9A17B}" type="pres">
      <dgm:prSet presAssocID="{FFBC4513-7F82-459F-9A4D-35520649F01F}" presName="desTx" presStyleLbl="revTx" presStyleIdx="8" presStyleCnt="17">
        <dgm:presLayoutVars>
          <dgm:bulletEnabled val="1"/>
        </dgm:presLayoutVars>
      </dgm:prSet>
      <dgm:spPr/>
    </dgm:pt>
    <dgm:pt modelId="{11609B5B-0D0A-477A-8AA0-68FF04C2C8C1}" type="pres">
      <dgm:prSet presAssocID="{FFBC4513-7F82-459F-9A4D-35520649F01F}" presName="desBackupRightNorm" presStyleCnt="0"/>
      <dgm:spPr/>
    </dgm:pt>
    <dgm:pt modelId="{ADE93311-9B44-446F-99EA-2C090D4C4BE5}" type="pres">
      <dgm:prSet presAssocID="{1AA7FB55-6352-45E4-A725-992E7133A3A4}" presName="desSpace" presStyleCnt="0"/>
      <dgm:spPr/>
    </dgm:pt>
    <dgm:pt modelId="{027D3483-788C-4306-8F14-3D8F4FCE06C2}" type="pres">
      <dgm:prSet presAssocID="{F6AA0879-8837-497B-BFB6-AEF27052FD13}" presName="parComposite" presStyleCnt="0"/>
      <dgm:spPr/>
    </dgm:pt>
    <dgm:pt modelId="{D74C6246-FFE2-4E78-A7C7-5DAFF3EF9719}" type="pres">
      <dgm:prSet presAssocID="{F6AA0879-8837-497B-BFB6-AEF27052FD13}" presName="parBigCircle" presStyleLbl="node0" presStyleIdx="3" presStyleCnt="5"/>
      <dgm:spPr/>
    </dgm:pt>
    <dgm:pt modelId="{EA0E9E3A-162D-48AA-9773-5E87F30F650A}" type="pres">
      <dgm:prSet presAssocID="{F6AA0879-8837-497B-BFB6-AEF27052FD13}" presName="parTx" presStyleLbl="revTx" presStyleIdx="9" presStyleCnt="17"/>
      <dgm:spPr/>
    </dgm:pt>
    <dgm:pt modelId="{A016AC8A-697A-488A-844B-2F114E00609D}" type="pres">
      <dgm:prSet presAssocID="{F6AA0879-8837-497B-BFB6-AEF27052FD13}" presName="bSpace" presStyleCnt="0"/>
      <dgm:spPr/>
    </dgm:pt>
    <dgm:pt modelId="{3C79F150-E56D-461E-88C4-54AFE6754A6E}" type="pres">
      <dgm:prSet presAssocID="{F6AA0879-8837-497B-BFB6-AEF27052FD13}" presName="parBackupNorm" presStyleCnt="0"/>
      <dgm:spPr/>
    </dgm:pt>
    <dgm:pt modelId="{CC00AE8A-A81F-427A-8404-2CA7A8EAA29D}" type="pres">
      <dgm:prSet presAssocID="{6F7A83F0-4868-404C-8703-079CE1ECBA56}" presName="parSpace" presStyleCnt="0"/>
      <dgm:spPr/>
    </dgm:pt>
    <dgm:pt modelId="{FDBBCCB2-AE7C-4153-BAFF-00502BF14653}" type="pres">
      <dgm:prSet presAssocID="{40EC4F72-E157-4876-9E20-F1AF3DB102CA}" presName="desBackupLeftNorm" presStyleCnt="0"/>
      <dgm:spPr/>
    </dgm:pt>
    <dgm:pt modelId="{E71BD96E-CD18-48E5-B6C5-1C4C625AFB7A}" type="pres">
      <dgm:prSet presAssocID="{40EC4F72-E157-4876-9E20-F1AF3DB102CA}" presName="desComposite" presStyleCnt="0"/>
      <dgm:spPr/>
    </dgm:pt>
    <dgm:pt modelId="{68E48BDB-9143-46AA-9857-C5C17750A8A5}" type="pres">
      <dgm:prSet presAssocID="{40EC4F72-E157-4876-9E20-F1AF3DB102CA}" presName="desCircle" presStyleLbl="node1" presStyleIdx="3" presStyleCnt="6"/>
      <dgm:spPr>
        <a:solidFill>
          <a:schemeClr val="accent3"/>
        </a:solidFill>
      </dgm:spPr>
    </dgm:pt>
    <dgm:pt modelId="{A703819E-0E04-4427-822E-875905880BC1}" type="pres">
      <dgm:prSet presAssocID="{40EC4F72-E157-4876-9E20-F1AF3DB102CA}" presName="chTx" presStyleLbl="revTx" presStyleIdx="10" presStyleCnt="17"/>
      <dgm:spPr/>
    </dgm:pt>
    <dgm:pt modelId="{7F145927-05D8-48DF-B3C8-7F5F3D26D28F}" type="pres">
      <dgm:prSet presAssocID="{40EC4F72-E157-4876-9E20-F1AF3DB102CA}" presName="desTx" presStyleLbl="revTx" presStyleIdx="11" presStyleCnt="17">
        <dgm:presLayoutVars>
          <dgm:bulletEnabled val="1"/>
        </dgm:presLayoutVars>
      </dgm:prSet>
      <dgm:spPr/>
    </dgm:pt>
    <dgm:pt modelId="{8DBB6682-7290-48C2-9C5B-0BFFFA0BD7A1}" type="pres">
      <dgm:prSet presAssocID="{40EC4F72-E157-4876-9E20-F1AF3DB102CA}" presName="desBackupRightNorm" presStyleCnt="0"/>
      <dgm:spPr/>
    </dgm:pt>
    <dgm:pt modelId="{A45BCCD0-6B96-4CF6-AB9E-57165B38FB87}" type="pres">
      <dgm:prSet presAssocID="{94510FB4-1AE1-4ECC-BB5B-383F92157FFF}" presName="desSpace" presStyleCnt="0"/>
      <dgm:spPr/>
    </dgm:pt>
    <dgm:pt modelId="{C251C3FC-9766-47FA-A9EA-A30710671C7D}" type="pres">
      <dgm:prSet presAssocID="{7EA66BD6-4F32-44CF-8255-85C5ED535E8E}" presName="desBackupLeftNorm" presStyleCnt="0"/>
      <dgm:spPr/>
    </dgm:pt>
    <dgm:pt modelId="{F43C48CD-8597-416E-AC16-075860E5D8C0}" type="pres">
      <dgm:prSet presAssocID="{7EA66BD6-4F32-44CF-8255-85C5ED535E8E}" presName="desComposite" presStyleCnt="0"/>
      <dgm:spPr/>
    </dgm:pt>
    <dgm:pt modelId="{841A2170-E264-439D-8E83-18959239C320}" type="pres">
      <dgm:prSet presAssocID="{7EA66BD6-4F32-44CF-8255-85C5ED535E8E}" presName="desCircle" presStyleLbl="node1" presStyleIdx="4" presStyleCnt="6"/>
      <dgm:spPr>
        <a:solidFill>
          <a:schemeClr val="accent3"/>
        </a:solidFill>
      </dgm:spPr>
    </dgm:pt>
    <dgm:pt modelId="{45FAF885-A857-49AF-A7FC-4E37A08078D0}" type="pres">
      <dgm:prSet presAssocID="{7EA66BD6-4F32-44CF-8255-85C5ED535E8E}" presName="chTx" presStyleLbl="revTx" presStyleIdx="12" presStyleCnt="17"/>
      <dgm:spPr/>
    </dgm:pt>
    <dgm:pt modelId="{A88BBB89-88AE-4CF3-97A5-4C4B70767A20}" type="pres">
      <dgm:prSet presAssocID="{7EA66BD6-4F32-44CF-8255-85C5ED535E8E}" presName="desTx" presStyleLbl="revTx" presStyleIdx="13" presStyleCnt="17">
        <dgm:presLayoutVars>
          <dgm:bulletEnabled val="1"/>
        </dgm:presLayoutVars>
      </dgm:prSet>
      <dgm:spPr/>
    </dgm:pt>
    <dgm:pt modelId="{95F051AE-2D9F-4493-BB68-E3ABB0CEC311}" type="pres">
      <dgm:prSet presAssocID="{7EA66BD6-4F32-44CF-8255-85C5ED535E8E}" presName="desBackupRightNorm" presStyleCnt="0"/>
      <dgm:spPr/>
    </dgm:pt>
    <dgm:pt modelId="{F3205728-3164-4D99-B9D1-B6835E88FE10}" type="pres">
      <dgm:prSet presAssocID="{40CF1963-0559-4BA2-A831-C43A5E676F8D}" presName="desSpace" presStyleCnt="0"/>
      <dgm:spPr/>
    </dgm:pt>
    <dgm:pt modelId="{2671D585-8742-429C-B09D-EA1EF2DE6D5B}" type="pres">
      <dgm:prSet presAssocID="{7DD1D1FE-DFDC-4373-BF11-726201C74262}" presName="desBackupLeftNorm" presStyleCnt="0"/>
      <dgm:spPr/>
    </dgm:pt>
    <dgm:pt modelId="{BB40CCFC-F171-43B4-83BF-BB64493F38E4}" type="pres">
      <dgm:prSet presAssocID="{7DD1D1FE-DFDC-4373-BF11-726201C74262}" presName="desComposite" presStyleCnt="0"/>
      <dgm:spPr/>
    </dgm:pt>
    <dgm:pt modelId="{05491232-022D-44F5-8F9D-15C760C98966}" type="pres">
      <dgm:prSet presAssocID="{7DD1D1FE-DFDC-4373-BF11-726201C74262}" presName="desCircle" presStyleLbl="node1" presStyleIdx="5" presStyleCnt="6"/>
      <dgm:spPr>
        <a:solidFill>
          <a:schemeClr val="accent3"/>
        </a:solidFill>
      </dgm:spPr>
    </dgm:pt>
    <dgm:pt modelId="{47EC82B7-9096-4A04-814D-62C75A45B505}" type="pres">
      <dgm:prSet presAssocID="{7DD1D1FE-DFDC-4373-BF11-726201C74262}" presName="chTx" presStyleLbl="revTx" presStyleIdx="14" presStyleCnt="17"/>
      <dgm:spPr/>
    </dgm:pt>
    <dgm:pt modelId="{D96CBB22-37F2-43A6-A75D-EFB688FF7019}" type="pres">
      <dgm:prSet presAssocID="{7DD1D1FE-DFDC-4373-BF11-726201C74262}" presName="desTx" presStyleLbl="revTx" presStyleIdx="15" presStyleCnt="17">
        <dgm:presLayoutVars>
          <dgm:bulletEnabled val="1"/>
        </dgm:presLayoutVars>
      </dgm:prSet>
      <dgm:spPr/>
    </dgm:pt>
    <dgm:pt modelId="{8237C50D-188B-4B3A-B9F0-CDC6B06A4765}" type="pres">
      <dgm:prSet presAssocID="{7DD1D1FE-DFDC-4373-BF11-726201C74262}" presName="desBackupRightNorm" presStyleCnt="0"/>
      <dgm:spPr/>
    </dgm:pt>
    <dgm:pt modelId="{5DA29B6A-335C-45F9-8692-0F197166D7BE}" type="pres">
      <dgm:prSet presAssocID="{BD019AC7-8874-4E27-AA8B-041EFF87F59E}" presName="desSpace" presStyleCnt="0"/>
      <dgm:spPr/>
    </dgm:pt>
    <dgm:pt modelId="{2BC57380-D1BA-46E0-99CA-834C5811B02B}" type="pres">
      <dgm:prSet presAssocID="{FA163617-FA0C-4038-B582-4B19C4D5DFCF}" presName="parComposite" presStyleCnt="0"/>
      <dgm:spPr/>
    </dgm:pt>
    <dgm:pt modelId="{E2F7ED06-80EE-4DEC-945D-3881A342FE93}" type="pres">
      <dgm:prSet presAssocID="{FA163617-FA0C-4038-B582-4B19C4D5DFCF}" presName="parBigCircle" presStyleLbl="node0" presStyleIdx="4" presStyleCnt="5"/>
      <dgm:spPr/>
    </dgm:pt>
    <dgm:pt modelId="{6CDEF9C2-6376-4C09-9FB9-7A905CFD85F1}" type="pres">
      <dgm:prSet presAssocID="{FA163617-FA0C-4038-B582-4B19C4D5DFCF}" presName="parTx" presStyleLbl="revTx" presStyleIdx="16" presStyleCnt="17"/>
      <dgm:spPr/>
    </dgm:pt>
    <dgm:pt modelId="{CCF5298A-0926-4D14-964D-E13777BFBC8D}" type="pres">
      <dgm:prSet presAssocID="{FA163617-FA0C-4038-B582-4B19C4D5DFCF}" presName="bSpace" presStyleCnt="0"/>
      <dgm:spPr/>
    </dgm:pt>
    <dgm:pt modelId="{178AE9BD-00D1-4B54-B1BB-F7E4A81BAAD3}" type="pres">
      <dgm:prSet presAssocID="{FA163617-FA0C-4038-B582-4B19C4D5DFCF}" presName="parBackupNorm" presStyleCnt="0"/>
      <dgm:spPr/>
    </dgm:pt>
    <dgm:pt modelId="{92F4AC21-9C03-44FE-A9ED-1E910EA17D93}" type="pres">
      <dgm:prSet presAssocID="{60920F62-8E39-4BD6-8A65-EA3A5AF8F24B}" presName="parSpace" presStyleCnt="0"/>
      <dgm:spPr/>
    </dgm:pt>
  </dgm:ptLst>
  <dgm:cxnLst>
    <dgm:cxn modelId="{18C27842-0BFC-4932-A9F7-946201ADB2CC}" type="presOf" srcId="{F6AA0879-8837-497B-BFB6-AEF27052FD13}" destId="{EA0E9E3A-162D-48AA-9773-5E87F30F650A}" srcOrd="0" destOrd="0" presId="urn:microsoft.com/office/officeart/2008/layout/CircleAccentTimeline"/>
    <dgm:cxn modelId="{D2A0284A-4BAB-47FC-96F8-7CFFE9E58352}" type="presOf" srcId="{FA163617-FA0C-4038-B582-4B19C4D5DFCF}" destId="{6CDEF9C2-6376-4C09-9FB9-7A905CFD85F1}" srcOrd="0" destOrd="0" presId="urn:microsoft.com/office/officeart/2008/layout/CircleAccentTimeline"/>
    <dgm:cxn modelId="{00176E5C-1B75-40B7-BC70-A0BD803C5C92}" srcId="{5F34A484-35A9-4759-92C3-7CBB0769A2E4}" destId="{6F3C7923-5267-401B-BEDF-75FE64DCB574}" srcOrd="0" destOrd="0" parTransId="{96DA335E-8848-4EC1-9FAC-9D921F20AED9}" sibTransId="{209853A9-3C38-4624-95E2-0CA09A6C46F7}"/>
    <dgm:cxn modelId="{95F62563-963E-49D6-A5CA-658B11DEFD16}" type="presOf" srcId="{8C9F1487-7749-4750-B5D7-23F3FD6F94C2}" destId="{820447CA-0BB8-4FAD-85F0-54C0BBBC446C}" srcOrd="0" destOrd="0" presId="urn:microsoft.com/office/officeart/2008/layout/CircleAccentTimeline"/>
    <dgm:cxn modelId="{09C82C63-1F96-4C7D-A0D1-E203684360B8}" type="presOf" srcId="{6F3C7923-5267-401B-BEDF-75FE64DCB574}" destId="{C670AD58-08E9-41FB-87AF-B71C47CD074D}" srcOrd="0" destOrd="0" presId="urn:microsoft.com/office/officeart/2008/layout/CircleAccentTimeline"/>
    <dgm:cxn modelId="{1AE46263-8CC3-434B-81BE-5023A438C24A}" srcId="{5F34A484-35A9-4759-92C3-7CBB0769A2E4}" destId="{FA163617-FA0C-4038-B582-4B19C4D5DFCF}" srcOrd="4" destOrd="0" parTransId="{20BB4A54-B739-4C9F-8EC4-2DDAF91D7E90}" sibTransId="{60920F62-8E39-4BD6-8A65-EA3A5AF8F24B}"/>
    <dgm:cxn modelId="{D6C05B66-F7D9-4F7D-A2A9-302EEFC46716}" type="presOf" srcId="{7EA66BD6-4F32-44CF-8255-85C5ED535E8E}" destId="{45FAF885-A857-49AF-A7FC-4E37A08078D0}" srcOrd="0" destOrd="0" presId="urn:microsoft.com/office/officeart/2008/layout/CircleAccentTimeline"/>
    <dgm:cxn modelId="{8F8FC473-A255-408E-AD99-550E4C2D4BAD}" srcId="{5F34A484-35A9-4759-92C3-7CBB0769A2E4}" destId="{7A131087-4F2C-4E4D-A487-13C5540B928F}" srcOrd="1" destOrd="0" parTransId="{0BEAD21D-1B87-4D22-B6E7-96801B95350E}" sibTransId="{8D5CC880-3C48-490C-9D3E-D9910EC6C782}"/>
    <dgm:cxn modelId="{DBF85674-EB5C-4944-B799-2A1DBA1FFD84}" type="presOf" srcId="{543A6AFE-ED84-45FB-94F2-787C84FBC2A3}" destId="{B40324EF-7FCD-4B84-A5C2-78C69D1DAD63}" srcOrd="0" destOrd="0" presId="urn:microsoft.com/office/officeart/2008/layout/CircleAccentTimeline"/>
    <dgm:cxn modelId="{F71DA67E-9291-4403-B0E5-6E4B62D27EDB}" type="presOf" srcId="{5F34A484-35A9-4759-92C3-7CBB0769A2E4}" destId="{B4D78DA9-98ED-4A0D-9957-DC17F13E7E1E}" srcOrd="0" destOrd="0" presId="urn:microsoft.com/office/officeart/2008/layout/CircleAccentTimeline"/>
    <dgm:cxn modelId="{9583F97F-B94C-48BC-A40D-D04002B66312}" type="presOf" srcId="{FFBC4513-7F82-459F-9A4D-35520649F01F}" destId="{4322FE5C-4F39-498E-8FA1-1475241EC1B9}" srcOrd="0" destOrd="0" presId="urn:microsoft.com/office/officeart/2008/layout/CircleAccentTimeline"/>
    <dgm:cxn modelId="{A7A3288C-0567-4C09-8FF5-FEBE5C270C09}" type="presOf" srcId="{CC2A5DCF-3085-4055-90AE-322D6D3BD54A}" destId="{2646D585-D0A8-4F72-9CF8-23117E8618F9}" srcOrd="0" destOrd="0" presId="urn:microsoft.com/office/officeart/2008/layout/CircleAccentTimeline"/>
    <dgm:cxn modelId="{C880D59E-0104-4F0D-9C38-50C751B61096}" srcId="{F6AA0879-8837-497B-BFB6-AEF27052FD13}" destId="{7EA66BD6-4F32-44CF-8255-85C5ED535E8E}" srcOrd="1" destOrd="0" parTransId="{C7BBE85E-CE97-4415-8C24-C3074D97DE3D}" sibTransId="{40CF1963-0559-4BA2-A831-C43A5E676F8D}"/>
    <dgm:cxn modelId="{DB1012AD-A1DA-48E4-88B8-4D24D8883EDB}" srcId="{5F34A484-35A9-4759-92C3-7CBB0769A2E4}" destId="{F6AA0879-8837-497B-BFB6-AEF27052FD13}" srcOrd="3" destOrd="0" parTransId="{835342F2-2369-49BD-8626-87AED9946C12}" sibTransId="{6F7A83F0-4868-404C-8703-079CE1ECBA56}"/>
    <dgm:cxn modelId="{6E6CB3B4-4022-468A-A9EE-6AAE646BA020}" srcId="{F6AA0879-8837-497B-BFB6-AEF27052FD13}" destId="{7DD1D1FE-DFDC-4373-BF11-726201C74262}" srcOrd="2" destOrd="0" parTransId="{84164FF5-36FA-4E43-AB2E-B77F24E3FB0C}" sibTransId="{BD019AC7-8874-4E27-AA8B-041EFF87F59E}"/>
    <dgm:cxn modelId="{435A48BA-5C47-4DC7-A302-9A69D74378FA}" srcId="{5F34A484-35A9-4759-92C3-7CBB0769A2E4}" destId="{543A6AFE-ED84-45FB-94F2-787C84FBC2A3}" srcOrd="2" destOrd="0" parTransId="{06885F35-5AC5-4320-9737-FD63B7A0699C}" sibTransId="{9CBEC58C-3FF1-4768-A146-CDA7EF44A4B9}"/>
    <dgm:cxn modelId="{A8137AC1-A42B-4553-A285-0B0F133E4E8D}" type="presOf" srcId="{40EC4F72-E157-4876-9E20-F1AF3DB102CA}" destId="{A703819E-0E04-4427-822E-875905880BC1}" srcOrd="0" destOrd="0" presId="urn:microsoft.com/office/officeart/2008/layout/CircleAccentTimeline"/>
    <dgm:cxn modelId="{D5C062C6-A592-465E-BEAC-4C264853B04D}" type="presOf" srcId="{7DD1D1FE-DFDC-4373-BF11-726201C74262}" destId="{47EC82B7-9096-4A04-814D-62C75A45B505}" srcOrd="0" destOrd="0" presId="urn:microsoft.com/office/officeart/2008/layout/CircleAccentTimeline"/>
    <dgm:cxn modelId="{FB8A5FCA-27BC-444D-9BC1-059BCD9B5239}" srcId="{7A131087-4F2C-4E4D-A487-13C5540B928F}" destId="{8C9F1487-7749-4750-B5D7-23F3FD6F94C2}" srcOrd="0" destOrd="0" parTransId="{77074FCE-0451-4E31-804C-04DC116D4C7F}" sibTransId="{626508A4-119C-4C99-8BCD-CCCA2CDB516D}"/>
    <dgm:cxn modelId="{0FA3FAD5-42F2-4924-B030-A07DCDC592A6}" srcId="{7A131087-4F2C-4E4D-A487-13C5540B928F}" destId="{CC2A5DCF-3085-4055-90AE-322D6D3BD54A}" srcOrd="1" destOrd="0" parTransId="{67D863D2-5FE0-4266-A7C3-4947A4B8D96B}" sibTransId="{473B5437-8C72-4E06-9B4D-AD295BB0DEDE}"/>
    <dgm:cxn modelId="{B07C8ADE-E10E-4DC4-9099-1480FC3824A9}" srcId="{543A6AFE-ED84-45FB-94F2-787C84FBC2A3}" destId="{FFBC4513-7F82-459F-9A4D-35520649F01F}" srcOrd="0" destOrd="0" parTransId="{2221A850-3E2C-42E1-AE93-2CE7F036C82F}" sibTransId="{1AA7FB55-6352-45E4-A725-992E7133A3A4}"/>
    <dgm:cxn modelId="{21E5AAE1-70EC-4A35-B8C9-67A4F1B431AE}" srcId="{F6AA0879-8837-497B-BFB6-AEF27052FD13}" destId="{40EC4F72-E157-4876-9E20-F1AF3DB102CA}" srcOrd="0" destOrd="0" parTransId="{11206F0E-2939-4CFC-86E1-C724715187CC}" sibTransId="{94510FB4-1AE1-4ECC-BB5B-383F92157FFF}"/>
    <dgm:cxn modelId="{1CB549F5-FF01-4AC8-8EFC-A05F36E2F398}" type="presOf" srcId="{7A131087-4F2C-4E4D-A487-13C5540B928F}" destId="{D9863AFC-7A67-4AFC-A756-47AF5686574F}" srcOrd="0" destOrd="0" presId="urn:microsoft.com/office/officeart/2008/layout/CircleAccentTimeline"/>
    <dgm:cxn modelId="{99282170-8571-403E-B26B-C7B2D775A75D}" type="presParOf" srcId="{B4D78DA9-98ED-4A0D-9957-DC17F13E7E1E}" destId="{9A7FA75D-F949-4878-8C88-CC37827B7637}" srcOrd="0" destOrd="0" presId="urn:microsoft.com/office/officeart/2008/layout/CircleAccentTimeline"/>
    <dgm:cxn modelId="{CF3E0398-FD44-441A-8794-3AC5C460122A}" type="presParOf" srcId="{9A7FA75D-F949-4878-8C88-CC37827B7637}" destId="{8BFED617-C048-4AF7-B343-1D8635E949AA}" srcOrd="0" destOrd="0" presId="urn:microsoft.com/office/officeart/2008/layout/CircleAccentTimeline"/>
    <dgm:cxn modelId="{EF8EA9D2-0FCB-423A-A9AF-A580A268D1A2}" type="presParOf" srcId="{9A7FA75D-F949-4878-8C88-CC37827B7637}" destId="{C670AD58-08E9-41FB-87AF-B71C47CD074D}" srcOrd="1" destOrd="0" presId="urn:microsoft.com/office/officeart/2008/layout/CircleAccentTimeline"/>
    <dgm:cxn modelId="{33A26DD8-19CF-419A-B981-070537F72A6D}" type="presParOf" srcId="{9A7FA75D-F949-4878-8C88-CC37827B7637}" destId="{FE929148-E4B7-4E96-8CC7-4559B9138F8C}" srcOrd="2" destOrd="0" presId="urn:microsoft.com/office/officeart/2008/layout/CircleAccentTimeline"/>
    <dgm:cxn modelId="{5EA91F40-6879-4A7A-983A-7DAB0081A841}" type="presParOf" srcId="{B4D78DA9-98ED-4A0D-9957-DC17F13E7E1E}" destId="{2631EFE3-D33F-4F7A-BC6D-5D670F2B59C6}" srcOrd="1" destOrd="0" presId="urn:microsoft.com/office/officeart/2008/layout/CircleAccentTimeline"/>
    <dgm:cxn modelId="{A939D56C-E0E6-4377-8357-A1C9BE5DA749}" type="presParOf" srcId="{B4D78DA9-98ED-4A0D-9957-DC17F13E7E1E}" destId="{D7BADD7C-E498-422D-BDDE-B10FDA94741B}" srcOrd="2" destOrd="0" presId="urn:microsoft.com/office/officeart/2008/layout/CircleAccentTimeline"/>
    <dgm:cxn modelId="{B024E551-0D3F-4457-93DF-E0A1B2C23FA9}" type="presParOf" srcId="{B4D78DA9-98ED-4A0D-9957-DC17F13E7E1E}" destId="{1BF87800-2373-4A5F-B582-3FBC33E5C909}" srcOrd="3" destOrd="0" presId="urn:microsoft.com/office/officeart/2008/layout/CircleAccentTimeline"/>
    <dgm:cxn modelId="{BA27D8E7-4BA8-4EE4-BC89-2F2E2C3F0CE6}" type="presParOf" srcId="{1BF87800-2373-4A5F-B582-3FBC33E5C909}" destId="{30AD31C3-1D5A-4492-938B-7E578225EBAB}" srcOrd="0" destOrd="0" presId="urn:microsoft.com/office/officeart/2008/layout/CircleAccentTimeline"/>
    <dgm:cxn modelId="{36817410-5F95-4E34-92B6-52D60A51DFEF}" type="presParOf" srcId="{1BF87800-2373-4A5F-B582-3FBC33E5C909}" destId="{D9863AFC-7A67-4AFC-A756-47AF5686574F}" srcOrd="1" destOrd="0" presId="urn:microsoft.com/office/officeart/2008/layout/CircleAccentTimeline"/>
    <dgm:cxn modelId="{D6AEECC2-903F-400F-9FA3-875F08E0DCF6}" type="presParOf" srcId="{1BF87800-2373-4A5F-B582-3FBC33E5C909}" destId="{CCB00B74-62AA-46AB-B471-13DE9D77A157}" srcOrd="2" destOrd="0" presId="urn:microsoft.com/office/officeart/2008/layout/CircleAccentTimeline"/>
    <dgm:cxn modelId="{DF83951A-9641-4285-AB6A-F6D14834A8C1}" type="presParOf" srcId="{B4D78DA9-98ED-4A0D-9957-DC17F13E7E1E}" destId="{B3FE7B52-4ED3-4D65-934B-72DF9A3273DC}" srcOrd="4" destOrd="0" presId="urn:microsoft.com/office/officeart/2008/layout/CircleAccentTimeline"/>
    <dgm:cxn modelId="{E932F5A2-9CD8-4B05-AB31-D503761F7EE6}" type="presParOf" srcId="{B4D78DA9-98ED-4A0D-9957-DC17F13E7E1E}" destId="{F415D735-C4C6-493E-A7EA-5F9A12A92D74}" srcOrd="5" destOrd="0" presId="urn:microsoft.com/office/officeart/2008/layout/CircleAccentTimeline"/>
    <dgm:cxn modelId="{BE98E1FF-0F90-4338-89BD-DE393C6EC5F8}" type="presParOf" srcId="{B4D78DA9-98ED-4A0D-9957-DC17F13E7E1E}" destId="{9C242588-41C3-4049-A610-A0408EA6727E}" srcOrd="6" destOrd="0" presId="urn:microsoft.com/office/officeart/2008/layout/CircleAccentTimeline"/>
    <dgm:cxn modelId="{A5247CF8-A008-48E0-B3D5-8027046CA730}" type="presParOf" srcId="{B4D78DA9-98ED-4A0D-9957-DC17F13E7E1E}" destId="{35B5B3F7-ED1C-4B7A-AEFC-021F0F98F3EF}" srcOrd="7" destOrd="0" presId="urn:microsoft.com/office/officeart/2008/layout/CircleAccentTimeline"/>
    <dgm:cxn modelId="{DAD14C31-B8DB-45CD-8E6C-9674EBE7A6EB}" type="presParOf" srcId="{35B5B3F7-ED1C-4B7A-AEFC-021F0F98F3EF}" destId="{E8CC64F2-CF87-49A6-B4F8-123FB6DEB99F}" srcOrd="0" destOrd="0" presId="urn:microsoft.com/office/officeart/2008/layout/CircleAccentTimeline"/>
    <dgm:cxn modelId="{B08B9D18-265F-4230-9ED3-F4A00A29BCE7}" type="presParOf" srcId="{35B5B3F7-ED1C-4B7A-AEFC-021F0F98F3EF}" destId="{820447CA-0BB8-4FAD-85F0-54C0BBBC446C}" srcOrd="1" destOrd="0" presId="urn:microsoft.com/office/officeart/2008/layout/CircleAccentTimeline"/>
    <dgm:cxn modelId="{56CFD3F5-C983-469D-8FF4-99E5A9801B54}" type="presParOf" srcId="{35B5B3F7-ED1C-4B7A-AEFC-021F0F98F3EF}" destId="{19429F06-FF45-4E8C-8D17-E2EC7925E607}" srcOrd="2" destOrd="0" presId="urn:microsoft.com/office/officeart/2008/layout/CircleAccentTimeline"/>
    <dgm:cxn modelId="{9603FB5D-2940-46FA-8203-F33CFE435852}" type="presParOf" srcId="{B4D78DA9-98ED-4A0D-9957-DC17F13E7E1E}" destId="{C9E14218-229D-4BEF-A32F-DDF0868E4D2F}" srcOrd="8" destOrd="0" presId="urn:microsoft.com/office/officeart/2008/layout/CircleAccentTimeline"/>
    <dgm:cxn modelId="{3999CD5A-2CA7-405F-B3FC-EDBFB4187700}" type="presParOf" srcId="{B4D78DA9-98ED-4A0D-9957-DC17F13E7E1E}" destId="{04AA928D-D218-4BFB-98AB-124DC360A83C}" srcOrd="9" destOrd="0" presId="urn:microsoft.com/office/officeart/2008/layout/CircleAccentTimeline"/>
    <dgm:cxn modelId="{AF29E62E-5FA2-4385-8A7B-B21E327E8577}" type="presParOf" srcId="{B4D78DA9-98ED-4A0D-9957-DC17F13E7E1E}" destId="{325A1950-0748-450F-9C31-28A9BC4FB6B2}" srcOrd="10" destOrd="0" presId="urn:microsoft.com/office/officeart/2008/layout/CircleAccentTimeline"/>
    <dgm:cxn modelId="{EC9FFB3D-E4AC-4081-8243-4A7088B3614E}" type="presParOf" srcId="{B4D78DA9-98ED-4A0D-9957-DC17F13E7E1E}" destId="{18DECBF0-70B7-414E-AEA5-6DD6F150B715}" srcOrd="11" destOrd="0" presId="urn:microsoft.com/office/officeart/2008/layout/CircleAccentTimeline"/>
    <dgm:cxn modelId="{69F0AD78-77DD-4806-ABCB-042CD31F556E}" type="presParOf" srcId="{18DECBF0-70B7-414E-AEA5-6DD6F150B715}" destId="{8E824A9F-8566-4B8B-BD0D-DD749310E4C3}" srcOrd="0" destOrd="0" presId="urn:microsoft.com/office/officeart/2008/layout/CircleAccentTimeline"/>
    <dgm:cxn modelId="{1E7E0CFC-BF9B-4314-95EB-39EE6497460E}" type="presParOf" srcId="{18DECBF0-70B7-414E-AEA5-6DD6F150B715}" destId="{2646D585-D0A8-4F72-9CF8-23117E8618F9}" srcOrd="1" destOrd="0" presId="urn:microsoft.com/office/officeart/2008/layout/CircleAccentTimeline"/>
    <dgm:cxn modelId="{EB9FC7CE-2207-4250-BA22-28596D12708C}" type="presParOf" srcId="{18DECBF0-70B7-414E-AEA5-6DD6F150B715}" destId="{F97D6DBA-6612-4531-92A1-2B45F5321670}" srcOrd="2" destOrd="0" presId="urn:microsoft.com/office/officeart/2008/layout/CircleAccentTimeline"/>
    <dgm:cxn modelId="{A19208D6-73C7-4C50-9B7A-A288100CA2E6}" type="presParOf" srcId="{B4D78DA9-98ED-4A0D-9957-DC17F13E7E1E}" destId="{0E9DEE3E-0897-4D6C-ABB7-3B29FB37A381}" srcOrd="12" destOrd="0" presId="urn:microsoft.com/office/officeart/2008/layout/CircleAccentTimeline"/>
    <dgm:cxn modelId="{AEB3714B-D747-4C0C-8F62-7551B02D305D}" type="presParOf" srcId="{B4D78DA9-98ED-4A0D-9957-DC17F13E7E1E}" destId="{A0935B29-9F1E-4189-B11A-DCBA306575AF}" srcOrd="13" destOrd="0" presId="urn:microsoft.com/office/officeart/2008/layout/CircleAccentTimeline"/>
    <dgm:cxn modelId="{59480CA1-F407-47FC-B28D-4656F0E2F576}" type="presParOf" srcId="{B4D78DA9-98ED-4A0D-9957-DC17F13E7E1E}" destId="{767DB558-B1DF-4DA5-B85E-DA97F671F1B0}" srcOrd="14" destOrd="0" presId="urn:microsoft.com/office/officeart/2008/layout/CircleAccentTimeline"/>
    <dgm:cxn modelId="{156B5702-D3E4-4EAE-AE6F-CCE8B1D04A4D}" type="presParOf" srcId="{767DB558-B1DF-4DA5-B85E-DA97F671F1B0}" destId="{8246F3B4-2500-4213-8091-2A44A2284CAE}" srcOrd="0" destOrd="0" presId="urn:microsoft.com/office/officeart/2008/layout/CircleAccentTimeline"/>
    <dgm:cxn modelId="{20AA28EF-851E-4F2C-BEAE-0F79C50ABD90}" type="presParOf" srcId="{767DB558-B1DF-4DA5-B85E-DA97F671F1B0}" destId="{B40324EF-7FCD-4B84-A5C2-78C69D1DAD63}" srcOrd="1" destOrd="0" presId="urn:microsoft.com/office/officeart/2008/layout/CircleAccentTimeline"/>
    <dgm:cxn modelId="{FB61FA8F-8101-47B6-B65B-9AB22EC8F989}" type="presParOf" srcId="{767DB558-B1DF-4DA5-B85E-DA97F671F1B0}" destId="{BF94EB9A-2324-403D-828B-52D71825EA8F}" srcOrd="2" destOrd="0" presId="urn:microsoft.com/office/officeart/2008/layout/CircleAccentTimeline"/>
    <dgm:cxn modelId="{9130AA6C-169A-49D8-B279-203C86844B09}" type="presParOf" srcId="{B4D78DA9-98ED-4A0D-9957-DC17F13E7E1E}" destId="{D75F1678-D438-456E-B7E9-CF323148184D}" srcOrd="15" destOrd="0" presId="urn:microsoft.com/office/officeart/2008/layout/CircleAccentTimeline"/>
    <dgm:cxn modelId="{C02CFE85-2588-4091-8FD2-2F595B32AD6F}" type="presParOf" srcId="{B4D78DA9-98ED-4A0D-9957-DC17F13E7E1E}" destId="{CB504D57-D7DD-4BF9-88D4-AF700CDBF785}" srcOrd="16" destOrd="0" presId="urn:microsoft.com/office/officeart/2008/layout/CircleAccentTimeline"/>
    <dgm:cxn modelId="{A3A73F78-E517-4C6C-AFE2-FF05BF7E2A7C}" type="presParOf" srcId="{B4D78DA9-98ED-4A0D-9957-DC17F13E7E1E}" destId="{9832CD80-F024-4D0A-9E60-35458C3E294D}" srcOrd="17" destOrd="0" presId="urn:microsoft.com/office/officeart/2008/layout/CircleAccentTimeline"/>
    <dgm:cxn modelId="{566BC4BC-1F02-4A00-874B-FB6D785C44C2}" type="presParOf" srcId="{B4D78DA9-98ED-4A0D-9957-DC17F13E7E1E}" destId="{BDFC83F2-2A79-42D4-BD64-88D0E4DBDC4D}" srcOrd="18" destOrd="0" presId="urn:microsoft.com/office/officeart/2008/layout/CircleAccentTimeline"/>
    <dgm:cxn modelId="{6341C8F9-F7DD-4708-B6CD-DC72D5E3978A}" type="presParOf" srcId="{BDFC83F2-2A79-42D4-BD64-88D0E4DBDC4D}" destId="{1E0E6357-41C5-4CA2-8935-EE5A5A5BA363}" srcOrd="0" destOrd="0" presId="urn:microsoft.com/office/officeart/2008/layout/CircleAccentTimeline"/>
    <dgm:cxn modelId="{E8B6EC28-546C-4C2D-8729-63E5F349A737}" type="presParOf" srcId="{BDFC83F2-2A79-42D4-BD64-88D0E4DBDC4D}" destId="{4322FE5C-4F39-498E-8FA1-1475241EC1B9}" srcOrd="1" destOrd="0" presId="urn:microsoft.com/office/officeart/2008/layout/CircleAccentTimeline"/>
    <dgm:cxn modelId="{DE54CC7B-F1E2-447F-BB76-FC70D42AF592}" type="presParOf" srcId="{BDFC83F2-2A79-42D4-BD64-88D0E4DBDC4D}" destId="{7E834309-85A6-4789-9656-C5AFBAD9A17B}" srcOrd="2" destOrd="0" presId="urn:microsoft.com/office/officeart/2008/layout/CircleAccentTimeline"/>
    <dgm:cxn modelId="{133BCA8E-EEE1-4C5E-B73C-C1AB6DFFB24A}" type="presParOf" srcId="{B4D78DA9-98ED-4A0D-9957-DC17F13E7E1E}" destId="{11609B5B-0D0A-477A-8AA0-68FF04C2C8C1}" srcOrd="19" destOrd="0" presId="urn:microsoft.com/office/officeart/2008/layout/CircleAccentTimeline"/>
    <dgm:cxn modelId="{A1AEE15F-0D01-4162-89E3-BF1BD13D8A6C}" type="presParOf" srcId="{B4D78DA9-98ED-4A0D-9957-DC17F13E7E1E}" destId="{ADE93311-9B44-446F-99EA-2C090D4C4BE5}" srcOrd="20" destOrd="0" presId="urn:microsoft.com/office/officeart/2008/layout/CircleAccentTimeline"/>
    <dgm:cxn modelId="{9B027571-342B-4FD1-9780-F00D7D0CFCEA}" type="presParOf" srcId="{B4D78DA9-98ED-4A0D-9957-DC17F13E7E1E}" destId="{027D3483-788C-4306-8F14-3D8F4FCE06C2}" srcOrd="21" destOrd="0" presId="urn:microsoft.com/office/officeart/2008/layout/CircleAccentTimeline"/>
    <dgm:cxn modelId="{ACC8ABF3-DAC0-4F4B-AA21-AA0E41F1709A}" type="presParOf" srcId="{027D3483-788C-4306-8F14-3D8F4FCE06C2}" destId="{D74C6246-FFE2-4E78-A7C7-5DAFF3EF9719}" srcOrd="0" destOrd="0" presId="urn:microsoft.com/office/officeart/2008/layout/CircleAccentTimeline"/>
    <dgm:cxn modelId="{72A14C77-A400-4C34-B8B1-1BECEAEB0757}" type="presParOf" srcId="{027D3483-788C-4306-8F14-3D8F4FCE06C2}" destId="{EA0E9E3A-162D-48AA-9773-5E87F30F650A}" srcOrd="1" destOrd="0" presId="urn:microsoft.com/office/officeart/2008/layout/CircleAccentTimeline"/>
    <dgm:cxn modelId="{E8A1C06E-3216-43D1-9268-062188581244}" type="presParOf" srcId="{027D3483-788C-4306-8F14-3D8F4FCE06C2}" destId="{A016AC8A-697A-488A-844B-2F114E00609D}" srcOrd="2" destOrd="0" presId="urn:microsoft.com/office/officeart/2008/layout/CircleAccentTimeline"/>
    <dgm:cxn modelId="{C24CC2A3-384C-4B56-B64E-8704C2D82706}" type="presParOf" srcId="{B4D78DA9-98ED-4A0D-9957-DC17F13E7E1E}" destId="{3C79F150-E56D-461E-88C4-54AFE6754A6E}" srcOrd="22" destOrd="0" presId="urn:microsoft.com/office/officeart/2008/layout/CircleAccentTimeline"/>
    <dgm:cxn modelId="{5C34701E-BBFE-4DC6-BE7F-CF93372DAD19}" type="presParOf" srcId="{B4D78DA9-98ED-4A0D-9957-DC17F13E7E1E}" destId="{CC00AE8A-A81F-427A-8404-2CA7A8EAA29D}" srcOrd="23" destOrd="0" presId="urn:microsoft.com/office/officeart/2008/layout/CircleAccentTimeline"/>
    <dgm:cxn modelId="{B6E84F54-4744-4C66-B1F4-039B099ED23A}" type="presParOf" srcId="{B4D78DA9-98ED-4A0D-9957-DC17F13E7E1E}" destId="{FDBBCCB2-AE7C-4153-BAFF-00502BF14653}" srcOrd="24" destOrd="0" presId="urn:microsoft.com/office/officeart/2008/layout/CircleAccentTimeline"/>
    <dgm:cxn modelId="{8208D8A4-612F-4A40-8D93-0E03C6901D14}" type="presParOf" srcId="{B4D78DA9-98ED-4A0D-9957-DC17F13E7E1E}" destId="{E71BD96E-CD18-48E5-B6C5-1C4C625AFB7A}" srcOrd="25" destOrd="0" presId="urn:microsoft.com/office/officeart/2008/layout/CircleAccentTimeline"/>
    <dgm:cxn modelId="{DFF9DE96-52CC-473C-B887-D4E17CA6DB86}" type="presParOf" srcId="{E71BD96E-CD18-48E5-B6C5-1C4C625AFB7A}" destId="{68E48BDB-9143-46AA-9857-C5C17750A8A5}" srcOrd="0" destOrd="0" presId="urn:microsoft.com/office/officeart/2008/layout/CircleAccentTimeline"/>
    <dgm:cxn modelId="{65B27D71-10C3-4AFC-8219-AB8C0539A3A2}" type="presParOf" srcId="{E71BD96E-CD18-48E5-B6C5-1C4C625AFB7A}" destId="{A703819E-0E04-4427-822E-875905880BC1}" srcOrd="1" destOrd="0" presId="urn:microsoft.com/office/officeart/2008/layout/CircleAccentTimeline"/>
    <dgm:cxn modelId="{E60653E3-9419-457B-948A-894564A2AC53}" type="presParOf" srcId="{E71BD96E-CD18-48E5-B6C5-1C4C625AFB7A}" destId="{7F145927-05D8-48DF-B3C8-7F5F3D26D28F}" srcOrd="2" destOrd="0" presId="urn:microsoft.com/office/officeart/2008/layout/CircleAccentTimeline"/>
    <dgm:cxn modelId="{9F3BDA1A-B6C8-4BAB-8F8B-0963617CD5DA}" type="presParOf" srcId="{B4D78DA9-98ED-4A0D-9957-DC17F13E7E1E}" destId="{8DBB6682-7290-48C2-9C5B-0BFFFA0BD7A1}" srcOrd="26" destOrd="0" presId="urn:microsoft.com/office/officeart/2008/layout/CircleAccentTimeline"/>
    <dgm:cxn modelId="{ACDB911F-6823-4BF7-95EC-5E2EFB20C25B}" type="presParOf" srcId="{B4D78DA9-98ED-4A0D-9957-DC17F13E7E1E}" destId="{A45BCCD0-6B96-4CF6-AB9E-57165B38FB87}" srcOrd="27" destOrd="0" presId="urn:microsoft.com/office/officeart/2008/layout/CircleAccentTimeline"/>
    <dgm:cxn modelId="{674A293F-F30A-43D6-8B24-12109C63D7CD}" type="presParOf" srcId="{B4D78DA9-98ED-4A0D-9957-DC17F13E7E1E}" destId="{C251C3FC-9766-47FA-A9EA-A30710671C7D}" srcOrd="28" destOrd="0" presId="urn:microsoft.com/office/officeart/2008/layout/CircleAccentTimeline"/>
    <dgm:cxn modelId="{D26332F5-0B05-458F-93F8-99D6CBC85435}" type="presParOf" srcId="{B4D78DA9-98ED-4A0D-9957-DC17F13E7E1E}" destId="{F43C48CD-8597-416E-AC16-075860E5D8C0}" srcOrd="29" destOrd="0" presId="urn:microsoft.com/office/officeart/2008/layout/CircleAccentTimeline"/>
    <dgm:cxn modelId="{E6C202EE-672D-48AA-8C26-35613A625A10}" type="presParOf" srcId="{F43C48CD-8597-416E-AC16-075860E5D8C0}" destId="{841A2170-E264-439D-8E83-18959239C320}" srcOrd="0" destOrd="0" presId="urn:microsoft.com/office/officeart/2008/layout/CircleAccentTimeline"/>
    <dgm:cxn modelId="{3DAF33B3-EDD1-44D9-A4E1-39FD72D95003}" type="presParOf" srcId="{F43C48CD-8597-416E-AC16-075860E5D8C0}" destId="{45FAF885-A857-49AF-A7FC-4E37A08078D0}" srcOrd="1" destOrd="0" presId="urn:microsoft.com/office/officeart/2008/layout/CircleAccentTimeline"/>
    <dgm:cxn modelId="{5BAB6C6B-13CE-4B0E-9F9E-9FC0C4ABBD4F}" type="presParOf" srcId="{F43C48CD-8597-416E-AC16-075860E5D8C0}" destId="{A88BBB89-88AE-4CF3-97A5-4C4B70767A20}" srcOrd="2" destOrd="0" presId="urn:microsoft.com/office/officeart/2008/layout/CircleAccentTimeline"/>
    <dgm:cxn modelId="{3219B5FE-991B-4723-87A3-DF25C175BD31}" type="presParOf" srcId="{B4D78DA9-98ED-4A0D-9957-DC17F13E7E1E}" destId="{95F051AE-2D9F-4493-BB68-E3ABB0CEC311}" srcOrd="30" destOrd="0" presId="urn:microsoft.com/office/officeart/2008/layout/CircleAccentTimeline"/>
    <dgm:cxn modelId="{10F2855B-6E4D-416D-A998-C91B8B841367}" type="presParOf" srcId="{B4D78DA9-98ED-4A0D-9957-DC17F13E7E1E}" destId="{F3205728-3164-4D99-B9D1-B6835E88FE10}" srcOrd="31" destOrd="0" presId="urn:microsoft.com/office/officeart/2008/layout/CircleAccentTimeline"/>
    <dgm:cxn modelId="{5429E86B-85E5-42C3-913E-F426979D6600}" type="presParOf" srcId="{B4D78DA9-98ED-4A0D-9957-DC17F13E7E1E}" destId="{2671D585-8742-429C-B09D-EA1EF2DE6D5B}" srcOrd="32" destOrd="0" presId="urn:microsoft.com/office/officeart/2008/layout/CircleAccentTimeline"/>
    <dgm:cxn modelId="{AD7E05E9-A480-4E0B-9BFD-9EBF7D00D80A}" type="presParOf" srcId="{B4D78DA9-98ED-4A0D-9957-DC17F13E7E1E}" destId="{BB40CCFC-F171-43B4-83BF-BB64493F38E4}" srcOrd="33" destOrd="0" presId="urn:microsoft.com/office/officeart/2008/layout/CircleAccentTimeline"/>
    <dgm:cxn modelId="{A7D33F04-096D-4E6C-A2BA-911067AE8636}" type="presParOf" srcId="{BB40CCFC-F171-43B4-83BF-BB64493F38E4}" destId="{05491232-022D-44F5-8F9D-15C760C98966}" srcOrd="0" destOrd="0" presId="urn:microsoft.com/office/officeart/2008/layout/CircleAccentTimeline"/>
    <dgm:cxn modelId="{4FE6FDA3-4609-496A-B699-C74F0FBE68D4}" type="presParOf" srcId="{BB40CCFC-F171-43B4-83BF-BB64493F38E4}" destId="{47EC82B7-9096-4A04-814D-62C75A45B505}" srcOrd="1" destOrd="0" presId="urn:microsoft.com/office/officeart/2008/layout/CircleAccentTimeline"/>
    <dgm:cxn modelId="{5951E270-4C16-4A2F-8EAC-BBCC22F0BAE2}" type="presParOf" srcId="{BB40CCFC-F171-43B4-83BF-BB64493F38E4}" destId="{D96CBB22-37F2-43A6-A75D-EFB688FF7019}" srcOrd="2" destOrd="0" presId="urn:microsoft.com/office/officeart/2008/layout/CircleAccentTimeline"/>
    <dgm:cxn modelId="{21E2FA66-2A9A-4768-AB5B-88B24A69B0F5}" type="presParOf" srcId="{B4D78DA9-98ED-4A0D-9957-DC17F13E7E1E}" destId="{8237C50D-188B-4B3A-B9F0-CDC6B06A4765}" srcOrd="34" destOrd="0" presId="urn:microsoft.com/office/officeart/2008/layout/CircleAccentTimeline"/>
    <dgm:cxn modelId="{D598560F-9B27-418A-95B1-0BC4A09745E8}" type="presParOf" srcId="{B4D78DA9-98ED-4A0D-9957-DC17F13E7E1E}" destId="{5DA29B6A-335C-45F9-8692-0F197166D7BE}" srcOrd="35" destOrd="0" presId="urn:microsoft.com/office/officeart/2008/layout/CircleAccentTimeline"/>
    <dgm:cxn modelId="{6B22F33D-34FA-4935-8BFC-A49807478FCB}" type="presParOf" srcId="{B4D78DA9-98ED-4A0D-9957-DC17F13E7E1E}" destId="{2BC57380-D1BA-46E0-99CA-834C5811B02B}" srcOrd="36" destOrd="0" presId="urn:microsoft.com/office/officeart/2008/layout/CircleAccentTimeline"/>
    <dgm:cxn modelId="{3F3DCB50-BD77-45DE-A7D2-772452939B13}" type="presParOf" srcId="{2BC57380-D1BA-46E0-99CA-834C5811B02B}" destId="{E2F7ED06-80EE-4DEC-945D-3881A342FE93}" srcOrd="0" destOrd="0" presId="urn:microsoft.com/office/officeart/2008/layout/CircleAccentTimeline"/>
    <dgm:cxn modelId="{77545544-9DE1-432C-AEFF-0C23F3128341}" type="presParOf" srcId="{2BC57380-D1BA-46E0-99CA-834C5811B02B}" destId="{6CDEF9C2-6376-4C09-9FB9-7A905CFD85F1}" srcOrd="1" destOrd="0" presId="urn:microsoft.com/office/officeart/2008/layout/CircleAccentTimeline"/>
    <dgm:cxn modelId="{C3418463-B916-419C-A16D-3823ADE842AC}" type="presParOf" srcId="{2BC57380-D1BA-46E0-99CA-834C5811B02B}" destId="{CCF5298A-0926-4D14-964D-E13777BFBC8D}" srcOrd="2" destOrd="0" presId="urn:microsoft.com/office/officeart/2008/layout/CircleAccentTimeline"/>
    <dgm:cxn modelId="{5C38DD69-7882-4D44-8216-2D42526F1F76}" type="presParOf" srcId="{B4D78DA9-98ED-4A0D-9957-DC17F13E7E1E}" destId="{178AE9BD-00D1-4B54-B1BB-F7E4A81BAAD3}" srcOrd="37" destOrd="0" presId="urn:microsoft.com/office/officeart/2008/layout/CircleAccentTimeline"/>
    <dgm:cxn modelId="{F9A9B865-F03D-4039-BC9E-56614DB1CAEC}" type="presParOf" srcId="{B4D78DA9-98ED-4A0D-9957-DC17F13E7E1E}" destId="{92F4AC21-9C03-44FE-A9ED-1E910EA17D93}" srcOrd="3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ED617-C048-4AF7-B343-1D8635E949AA}">
      <dsp:nvSpPr>
        <dsp:cNvPr id="0" name=""/>
        <dsp:cNvSpPr/>
      </dsp:nvSpPr>
      <dsp:spPr>
        <a:xfrm>
          <a:off x="4940" y="1917972"/>
          <a:ext cx="840147" cy="84014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0AD58-08E9-41FB-87AF-B71C47CD074D}">
      <dsp:nvSpPr>
        <dsp:cNvPr id="0" name=""/>
        <dsp:cNvSpPr/>
      </dsp:nvSpPr>
      <dsp:spPr>
        <a:xfrm rot="17700000">
          <a:off x="300970" y="1233081"/>
          <a:ext cx="1044396" cy="50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accent1"/>
              </a:solidFill>
            </a:rPr>
            <a:t>Set 2016</a:t>
          </a:r>
          <a:endParaRPr lang="en-GB" sz="2000" kern="1200" dirty="0">
            <a:solidFill>
              <a:schemeClr val="accent1"/>
            </a:solidFill>
          </a:endParaRPr>
        </a:p>
      </dsp:txBody>
      <dsp:txXfrm>
        <a:off x="300970" y="1233081"/>
        <a:ext cx="1044396" cy="503318"/>
      </dsp:txXfrm>
    </dsp:sp>
    <dsp:sp modelId="{30AD31C3-1D5A-4492-938B-7E578225EBAB}">
      <dsp:nvSpPr>
        <dsp:cNvPr id="0" name=""/>
        <dsp:cNvSpPr/>
      </dsp:nvSpPr>
      <dsp:spPr>
        <a:xfrm>
          <a:off x="908437" y="1917972"/>
          <a:ext cx="840147" cy="84014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63AFC-7A67-4AFC-A756-47AF5686574F}">
      <dsp:nvSpPr>
        <dsp:cNvPr id="0" name=""/>
        <dsp:cNvSpPr/>
      </dsp:nvSpPr>
      <dsp:spPr>
        <a:xfrm rot="17700000">
          <a:off x="1204467" y="1233081"/>
          <a:ext cx="1044396" cy="50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2017</a:t>
          </a:r>
          <a:endParaRPr lang="en-GB" sz="2000" kern="1200"/>
        </a:p>
      </dsp:txBody>
      <dsp:txXfrm>
        <a:off x="1204467" y="1233081"/>
        <a:ext cx="1044396" cy="503318"/>
      </dsp:txXfrm>
    </dsp:sp>
    <dsp:sp modelId="{E8CC64F2-CF87-49A6-B4F8-123FB6DEB99F}">
      <dsp:nvSpPr>
        <dsp:cNvPr id="0" name=""/>
        <dsp:cNvSpPr/>
      </dsp:nvSpPr>
      <dsp:spPr>
        <a:xfrm>
          <a:off x="1811867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447CA-0BB8-4FAD-85F0-54C0BBBC446C}">
      <dsp:nvSpPr>
        <dsp:cNvPr id="0" name=""/>
        <dsp:cNvSpPr/>
      </dsp:nvSpPr>
      <dsp:spPr>
        <a:xfrm rot="17700000">
          <a:off x="1295378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Maggio</a:t>
          </a:r>
        </a:p>
      </dsp:txBody>
      <dsp:txXfrm>
        <a:off x="1295378" y="2726969"/>
        <a:ext cx="903451" cy="435610"/>
      </dsp:txXfrm>
    </dsp:sp>
    <dsp:sp modelId="{19429F06-FF45-4E8C-8D17-E2EC7925E607}">
      <dsp:nvSpPr>
        <dsp:cNvPr id="0" name=""/>
        <dsp:cNvSpPr/>
      </dsp:nvSpPr>
      <dsp:spPr>
        <a:xfrm rot="17700000">
          <a:off x="1860993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24A9F-8566-4B8B-BD0D-DD749310E4C3}">
      <dsp:nvSpPr>
        <dsp:cNvPr id="0" name=""/>
        <dsp:cNvSpPr/>
      </dsp:nvSpPr>
      <dsp:spPr>
        <a:xfrm>
          <a:off x="2311172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6D585-D0A8-4F72-9CF8-23117E8618F9}">
      <dsp:nvSpPr>
        <dsp:cNvPr id="0" name=""/>
        <dsp:cNvSpPr/>
      </dsp:nvSpPr>
      <dsp:spPr>
        <a:xfrm rot="17700000">
          <a:off x="1794684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Novembre</a:t>
          </a:r>
        </a:p>
      </dsp:txBody>
      <dsp:txXfrm>
        <a:off x="1794684" y="2726969"/>
        <a:ext cx="903451" cy="435610"/>
      </dsp:txXfrm>
    </dsp:sp>
    <dsp:sp modelId="{F97D6DBA-6612-4531-92A1-2B45F5321670}">
      <dsp:nvSpPr>
        <dsp:cNvPr id="0" name=""/>
        <dsp:cNvSpPr/>
      </dsp:nvSpPr>
      <dsp:spPr>
        <a:xfrm rot="17700000">
          <a:off x="2360298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6F3B4-2500-4213-8091-2A44A2284CAE}">
      <dsp:nvSpPr>
        <dsp:cNvPr id="0" name=""/>
        <dsp:cNvSpPr/>
      </dsp:nvSpPr>
      <dsp:spPr>
        <a:xfrm>
          <a:off x="2810545" y="1917972"/>
          <a:ext cx="840147" cy="84014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324EF-7FCD-4B84-A5C2-78C69D1DAD63}">
      <dsp:nvSpPr>
        <dsp:cNvPr id="0" name=""/>
        <dsp:cNvSpPr/>
      </dsp:nvSpPr>
      <dsp:spPr>
        <a:xfrm rot="17700000">
          <a:off x="3106575" y="1233081"/>
          <a:ext cx="1044396" cy="50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2018</a:t>
          </a:r>
        </a:p>
      </dsp:txBody>
      <dsp:txXfrm>
        <a:off x="3106575" y="1233081"/>
        <a:ext cx="1044396" cy="503318"/>
      </dsp:txXfrm>
    </dsp:sp>
    <dsp:sp modelId="{1E0E6357-41C5-4CA2-8935-EE5A5A5BA363}">
      <dsp:nvSpPr>
        <dsp:cNvPr id="0" name=""/>
        <dsp:cNvSpPr/>
      </dsp:nvSpPr>
      <dsp:spPr>
        <a:xfrm>
          <a:off x="3713975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2FE5C-4F39-498E-8FA1-1475241EC1B9}">
      <dsp:nvSpPr>
        <dsp:cNvPr id="0" name=""/>
        <dsp:cNvSpPr/>
      </dsp:nvSpPr>
      <dsp:spPr>
        <a:xfrm rot="17700000">
          <a:off x="3197486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Aprile</a:t>
          </a:r>
        </a:p>
      </dsp:txBody>
      <dsp:txXfrm>
        <a:off x="3197486" y="2726969"/>
        <a:ext cx="903451" cy="435610"/>
      </dsp:txXfrm>
    </dsp:sp>
    <dsp:sp modelId="{7E834309-85A6-4789-9656-C5AFBAD9A17B}">
      <dsp:nvSpPr>
        <dsp:cNvPr id="0" name=""/>
        <dsp:cNvSpPr/>
      </dsp:nvSpPr>
      <dsp:spPr>
        <a:xfrm rot="17700000">
          <a:off x="3763101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C6246-FFE2-4E78-A7C7-5DAFF3EF9719}">
      <dsp:nvSpPr>
        <dsp:cNvPr id="0" name=""/>
        <dsp:cNvSpPr/>
      </dsp:nvSpPr>
      <dsp:spPr>
        <a:xfrm>
          <a:off x="4213347" y="1917972"/>
          <a:ext cx="840147" cy="84014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E9E3A-162D-48AA-9773-5E87F30F650A}">
      <dsp:nvSpPr>
        <dsp:cNvPr id="0" name=""/>
        <dsp:cNvSpPr/>
      </dsp:nvSpPr>
      <dsp:spPr>
        <a:xfrm rot="17700000">
          <a:off x="4509377" y="1233081"/>
          <a:ext cx="1044396" cy="50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2019</a:t>
          </a:r>
          <a:endParaRPr lang="en-GB" sz="2000" kern="1200"/>
        </a:p>
      </dsp:txBody>
      <dsp:txXfrm>
        <a:off x="4509377" y="1233081"/>
        <a:ext cx="1044396" cy="503318"/>
      </dsp:txXfrm>
    </dsp:sp>
    <dsp:sp modelId="{68E48BDB-9143-46AA-9857-C5C17750A8A5}">
      <dsp:nvSpPr>
        <dsp:cNvPr id="0" name=""/>
        <dsp:cNvSpPr/>
      </dsp:nvSpPr>
      <dsp:spPr>
        <a:xfrm>
          <a:off x="5116777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3819E-0E04-4427-822E-875905880BC1}">
      <dsp:nvSpPr>
        <dsp:cNvPr id="0" name=""/>
        <dsp:cNvSpPr/>
      </dsp:nvSpPr>
      <dsp:spPr>
        <a:xfrm rot="17700000">
          <a:off x="4600289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Febbraio</a:t>
          </a:r>
        </a:p>
      </dsp:txBody>
      <dsp:txXfrm>
        <a:off x="4600289" y="2726969"/>
        <a:ext cx="903451" cy="435610"/>
      </dsp:txXfrm>
    </dsp:sp>
    <dsp:sp modelId="{7F145927-05D8-48DF-B3C8-7F5F3D26D28F}">
      <dsp:nvSpPr>
        <dsp:cNvPr id="0" name=""/>
        <dsp:cNvSpPr/>
      </dsp:nvSpPr>
      <dsp:spPr>
        <a:xfrm rot="17700000">
          <a:off x="5165903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A2170-E264-439D-8E83-18959239C320}">
      <dsp:nvSpPr>
        <dsp:cNvPr id="0" name=""/>
        <dsp:cNvSpPr/>
      </dsp:nvSpPr>
      <dsp:spPr>
        <a:xfrm>
          <a:off x="5616082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AF885-A857-49AF-A7FC-4E37A08078D0}">
      <dsp:nvSpPr>
        <dsp:cNvPr id="0" name=""/>
        <dsp:cNvSpPr/>
      </dsp:nvSpPr>
      <dsp:spPr>
        <a:xfrm rot="17700000">
          <a:off x="5099594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Aprile</a:t>
          </a:r>
        </a:p>
      </dsp:txBody>
      <dsp:txXfrm>
        <a:off x="5099594" y="2726969"/>
        <a:ext cx="903451" cy="435610"/>
      </dsp:txXfrm>
    </dsp:sp>
    <dsp:sp modelId="{A88BBB89-88AE-4CF3-97A5-4C4B70767A20}">
      <dsp:nvSpPr>
        <dsp:cNvPr id="0" name=""/>
        <dsp:cNvSpPr/>
      </dsp:nvSpPr>
      <dsp:spPr>
        <a:xfrm rot="17700000">
          <a:off x="5665208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91232-022D-44F5-8F9D-15C760C98966}">
      <dsp:nvSpPr>
        <dsp:cNvPr id="0" name=""/>
        <dsp:cNvSpPr/>
      </dsp:nvSpPr>
      <dsp:spPr>
        <a:xfrm>
          <a:off x="6115388" y="2120001"/>
          <a:ext cx="436089" cy="43608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C82B7-9096-4A04-814D-62C75A45B505}">
      <dsp:nvSpPr>
        <dsp:cNvPr id="0" name=""/>
        <dsp:cNvSpPr/>
      </dsp:nvSpPr>
      <dsp:spPr>
        <a:xfrm rot="17700000">
          <a:off x="5598899" y="2726969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noProof="0" dirty="0"/>
            <a:t>Agosto</a:t>
          </a:r>
        </a:p>
      </dsp:txBody>
      <dsp:txXfrm>
        <a:off x="5598899" y="2726969"/>
        <a:ext cx="903451" cy="435610"/>
      </dsp:txXfrm>
    </dsp:sp>
    <dsp:sp modelId="{D96CBB22-37F2-43A6-A75D-EFB688FF7019}">
      <dsp:nvSpPr>
        <dsp:cNvPr id="0" name=""/>
        <dsp:cNvSpPr/>
      </dsp:nvSpPr>
      <dsp:spPr>
        <a:xfrm rot="17700000">
          <a:off x="6164514" y="1513512"/>
          <a:ext cx="903451" cy="43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7ED06-80EE-4DEC-945D-3881A342FE93}">
      <dsp:nvSpPr>
        <dsp:cNvPr id="0" name=""/>
        <dsp:cNvSpPr/>
      </dsp:nvSpPr>
      <dsp:spPr>
        <a:xfrm>
          <a:off x="6614760" y="1917972"/>
          <a:ext cx="840147" cy="84014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EF9C2-6376-4C09-9FB9-7A905CFD85F1}">
      <dsp:nvSpPr>
        <dsp:cNvPr id="0" name=""/>
        <dsp:cNvSpPr/>
      </dsp:nvSpPr>
      <dsp:spPr>
        <a:xfrm rot="17700000">
          <a:off x="6910790" y="1233081"/>
          <a:ext cx="1044396" cy="503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solidFill>
                <a:schemeClr val="accent1"/>
              </a:solidFill>
            </a:rPr>
            <a:t>Feb 2020</a:t>
          </a:r>
          <a:endParaRPr lang="en-GB" sz="2000" kern="1200">
            <a:solidFill>
              <a:schemeClr val="accent1"/>
            </a:solidFill>
          </a:endParaRPr>
        </a:p>
      </dsp:txBody>
      <dsp:txXfrm>
        <a:off x="6910790" y="1233081"/>
        <a:ext cx="1044396" cy="50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89BDF-5DEB-004B-ABDD-AAFDA5C89A86}" type="datetimeFigureOut">
              <a:rPr lang="fr-FR" smtClean="0"/>
              <a:t>18/10/2019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35B3B-73AB-DC44-AD31-662AC52B64C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51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NIR = Near-InfraRed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5B3B-73AB-DC44-AD31-662AC52B64C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35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B332-E9C6-A242-A122-03293AFBC7F0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1543216"/>
            <a:ext cx="9144000" cy="0"/>
          </a:xfrm>
          <a:prstGeom prst="line">
            <a:avLst/>
          </a:prstGeom>
          <a:ln w="6350">
            <a:solidFill>
              <a:srgbClr val="47AE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B332-E9C6-A242-A122-03293AFBC7F0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1447800"/>
            <a:ext cx="9144000" cy="0"/>
          </a:xfrm>
          <a:prstGeom prst="line">
            <a:avLst/>
          </a:prstGeom>
          <a:ln w="6350">
            <a:solidFill>
              <a:srgbClr val="47AE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B332-E9C6-A242-A122-03293AFBC7F0}" type="slidenum">
              <a:rPr lang="fr-FR" smtClean="0"/>
              <a:t>‹#›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1447800"/>
            <a:ext cx="9144000" cy="0"/>
          </a:xfrm>
          <a:prstGeom prst="line">
            <a:avLst/>
          </a:prstGeom>
          <a:ln w="6350">
            <a:solidFill>
              <a:srgbClr val="47AE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293702"/>
            <a:ext cx="7772400" cy="107342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367130"/>
            <a:ext cx="9144000" cy="1490870"/>
          </a:xfrm>
          <a:prstGeom prst="rect">
            <a:avLst/>
          </a:prstGeom>
          <a:solidFill>
            <a:srgbClr val="47A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67130"/>
            <a:ext cx="7772400" cy="149087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293703"/>
            <a:ext cx="9144000" cy="1073427"/>
          </a:xfrm>
          <a:prstGeom prst="rect">
            <a:avLst/>
          </a:prstGeom>
          <a:solidFill>
            <a:srgbClr val="47AE4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B332-E9C6-A242-A122-03293AFBC7F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65837"/>
            <a:ext cx="8142287" cy="788855"/>
          </a:xfrm>
        </p:spPr>
        <p:txBody>
          <a:bodyPr anchor="b">
            <a:normAutofit/>
          </a:bodyPr>
          <a:lstStyle>
            <a:lvl1pPr algn="ctr">
              <a:defRPr sz="4400" b="0">
                <a:solidFill>
                  <a:srgbClr val="3AAA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Edit Master text </a:t>
            </a:r>
            <a:r>
              <a:rPr lang="cs-CZ" dirty="0" err="1"/>
              <a:t>slide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AEEA6036-F73B-443D-A270-930199D3A01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357"/>
            <a:ext cx="9163075" cy="113956"/>
          </a:xfrm>
          <a:prstGeom prst="rect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3164"/>
            <a:ext cx="9144000" cy="0"/>
          </a:xfrm>
          <a:prstGeom prst="line">
            <a:avLst/>
          </a:prstGeom>
          <a:ln>
            <a:solidFill>
              <a:srgbClr val="F39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17525" y="1387475"/>
            <a:ext cx="8142288" cy="484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29745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418564" cy="365125"/>
          </a:xfrm>
          <a:prstGeom prst="rect">
            <a:avLst/>
          </a:prstGeom>
        </p:spPr>
        <p:txBody>
          <a:bodyPr vert="horz" lIns="0" tIns="45720" rIns="9000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EB332-E9C6-A242-A122-03293AFBC7F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object 10"/>
          <p:cNvSpPr/>
          <p:nvPr userDrawn="1"/>
        </p:nvSpPr>
        <p:spPr>
          <a:xfrm>
            <a:off x="0" y="0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 userDrawn="1"/>
        </p:nvSpPr>
        <p:spPr>
          <a:xfrm>
            <a:off x="0" y="6678003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6364639"/>
            <a:ext cx="660400" cy="197967"/>
          </a:xfrm>
          <a:prstGeom prst="rect">
            <a:avLst/>
          </a:prstGeom>
        </p:spPr>
      </p:pic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9326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1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7AE4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6666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rgbClr val="F392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hyperlink" Target="https://www.euronews.com/2019/09/09/rising-from-the-rubble-how-to-turn-construction-waste-into-the-building-blocks-of-the-futu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8.jpe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hyperlink" Target="https://www.youtube.com/channel/UCVjtZ3lyoEvw6O3LYnzwHAw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7358"/>
          <a:stretch/>
        </p:blipFill>
        <p:spPr>
          <a:xfrm>
            <a:off x="2" y="973210"/>
            <a:ext cx="4575176" cy="21716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/>
        </p:blipFill>
        <p:spPr>
          <a:xfrm>
            <a:off x="4572000" y="973208"/>
            <a:ext cx="4572000" cy="2169319"/>
          </a:xfrm>
          <a:prstGeom prst="rect">
            <a:avLst/>
          </a:prstGeom>
        </p:spPr>
      </p:pic>
      <p:sp>
        <p:nvSpPr>
          <p:cNvPr id="4" name="object 10"/>
          <p:cNvSpPr txBox="1"/>
          <p:nvPr/>
        </p:nvSpPr>
        <p:spPr>
          <a:xfrm>
            <a:off x="0" y="3162357"/>
            <a:ext cx="9144000" cy="645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270"/>
              </a:lnSpc>
            </a:pPr>
            <a:r>
              <a:rPr lang="en-US" sz="4000" b="1" spc="-5" dirty="0">
                <a:solidFill>
                  <a:srgbClr val="47AE4C"/>
                </a:solidFill>
                <a:latin typeface="Calibri"/>
                <a:cs typeface="Calibri"/>
              </a:rPr>
              <a:t>RE</a:t>
            </a:r>
            <a:r>
              <a:rPr lang="cs-CZ" sz="4000" b="1" spc="-5" baseline="30000" dirty="0">
                <a:solidFill>
                  <a:srgbClr val="47AE4C"/>
                </a:solidFill>
                <a:latin typeface="Calibri"/>
                <a:cs typeface="Calibri"/>
              </a:rPr>
              <a:t>4</a:t>
            </a:r>
            <a:r>
              <a:rPr lang="cs-CZ" sz="4000" b="1" spc="-5" dirty="0">
                <a:solidFill>
                  <a:srgbClr val="47AE4C"/>
                </a:solidFill>
                <a:latin typeface="Calibri"/>
                <a:cs typeface="Calibri"/>
              </a:rPr>
              <a:t> PROJECT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2" y="3843679"/>
            <a:ext cx="914399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GB" b="1" spc="-10" dirty="0">
                <a:solidFill>
                  <a:srgbClr val="F39200"/>
                </a:solidFill>
                <a:latin typeface="Calibri"/>
                <a:cs typeface="Calibri"/>
              </a:rPr>
              <a:t>R</a:t>
            </a:r>
            <a:r>
              <a:rPr lang="cs-CZ" b="1" spc="-10" dirty="0">
                <a:solidFill>
                  <a:srgbClr val="F39200"/>
                </a:solidFill>
                <a:latin typeface="Calibri"/>
                <a:cs typeface="Calibri"/>
              </a:rPr>
              <a:t>E</a:t>
            </a:r>
            <a:r>
              <a:rPr lang="en-GB" sz="1600" spc="-10" dirty="0">
                <a:solidFill>
                  <a:srgbClr val="F39200"/>
                </a:solidFill>
                <a:latin typeface="Calibri"/>
                <a:cs typeface="Calibri"/>
              </a:rPr>
              <a:t>use and </a:t>
            </a:r>
            <a:r>
              <a:rPr lang="en-GB" b="1" spc="-10" dirty="0">
                <a:solidFill>
                  <a:srgbClr val="F39200"/>
                </a:solidFill>
                <a:latin typeface="Calibri"/>
                <a:cs typeface="Calibri"/>
              </a:rPr>
              <a:t>R</a:t>
            </a:r>
            <a:r>
              <a:rPr lang="cs-CZ" b="1" spc="-10" dirty="0">
                <a:solidFill>
                  <a:srgbClr val="F39200"/>
                </a:solidFill>
                <a:latin typeface="Calibri"/>
                <a:cs typeface="Calibri"/>
              </a:rPr>
              <a:t>E</a:t>
            </a:r>
            <a:r>
              <a:rPr lang="en-GB" sz="1600" spc="-10" dirty="0">
                <a:solidFill>
                  <a:srgbClr val="F39200"/>
                </a:solidFill>
                <a:latin typeface="Calibri"/>
                <a:cs typeface="Calibri"/>
              </a:rPr>
              <a:t>cycling of CDW materials and structures in energy efficient p</a:t>
            </a:r>
            <a:r>
              <a:rPr lang="en-GB" b="1" spc="-10" dirty="0">
                <a:solidFill>
                  <a:srgbClr val="F39200"/>
                </a:solidFill>
                <a:latin typeface="Calibri"/>
                <a:cs typeface="Calibri"/>
              </a:rPr>
              <a:t>RE</a:t>
            </a:r>
            <a:r>
              <a:rPr lang="en-GB" sz="1600" spc="-10" dirty="0">
                <a:solidFill>
                  <a:srgbClr val="F39200"/>
                </a:solidFill>
                <a:latin typeface="Calibri"/>
                <a:cs typeface="Calibri"/>
              </a:rPr>
              <a:t>fabricated elements for building </a:t>
            </a:r>
            <a:r>
              <a:rPr lang="en-GB" b="1" spc="-10" dirty="0">
                <a:solidFill>
                  <a:srgbClr val="F39200"/>
                </a:solidFill>
                <a:latin typeface="Calibri"/>
                <a:cs typeface="Calibri"/>
              </a:rPr>
              <a:t>R</a:t>
            </a:r>
            <a:r>
              <a:rPr lang="cs-CZ" b="1" spc="-10" dirty="0">
                <a:solidFill>
                  <a:srgbClr val="F39200"/>
                </a:solidFill>
                <a:latin typeface="Calibri"/>
                <a:cs typeface="Calibri"/>
              </a:rPr>
              <a:t>E</a:t>
            </a:r>
            <a:r>
              <a:rPr lang="en-GB" sz="1600" spc="-10" dirty="0">
                <a:solidFill>
                  <a:srgbClr val="F39200"/>
                </a:solidFill>
                <a:latin typeface="Calibri"/>
                <a:cs typeface="Calibri"/>
              </a:rPr>
              <a:t>furbishment and construction</a:t>
            </a:r>
          </a:p>
          <a:p>
            <a:pPr marL="12700" algn="ctr"/>
            <a:endParaRPr lang="en-GB" sz="1000" i="1" spc="-10" dirty="0">
              <a:solidFill>
                <a:srgbClr val="F39200"/>
              </a:solidFill>
              <a:latin typeface="Calibri"/>
              <a:cs typeface="Calibri"/>
            </a:endParaRPr>
          </a:p>
          <a:p>
            <a:pPr marL="12700" algn="ctr"/>
            <a:r>
              <a:rPr lang="it-IT" sz="1600" b="1" i="1" dirty="0">
                <a:solidFill>
                  <a:srgbClr val="F39200"/>
                </a:solidFill>
                <a:cs typeface="Calibri"/>
              </a:rPr>
              <a:t>Ri</a:t>
            </a:r>
            <a:r>
              <a:rPr lang="it-IT" sz="1600" i="1" dirty="0">
                <a:solidFill>
                  <a:srgbClr val="F39200"/>
                </a:solidFill>
                <a:cs typeface="Calibri"/>
              </a:rPr>
              <a:t>uso e </a:t>
            </a:r>
            <a:r>
              <a:rPr lang="it-IT" sz="1600" b="1" i="1" dirty="0">
                <a:solidFill>
                  <a:srgbClr val="F39200"/>
                </a:solidFill>
                <a:cs typeface="Calibri"/>
              </a:rPr>
              <a:t>ri</a:t>
            </a:r>
            <a:r>
              <a:rPr lang="it-IT" sz="1600" i="1" dirty="0">
                <a:solidFill>
                  <a:srgbClr val="F39200"/>
                </a:solidFill>
                <a:cs typeface="Calibri"/>
              </a:rPr>
              <a:t>ciclo di materiali e strutture derivanti da attività di costruzione e demolizione in elementi p</a:t>
            </a:r>
            <a:r>
              <a:rPr lang="it-IT" sz="1600" b="1" i="1" dirty="0">
                <a:solidFill>
                  <a:srgbClr val="F39200"/>
                </a:solidFill>
                <a:cs typeface="Calibri"/>
              </a:rPr>
              <a:t>re</a:t>
            </a:r>
            <a:r>
              <a:rPr lang="it-IT" sz="1600" i="1" dirty="0">
                <a:solidFill>
                  <a:srgbClr val="F39200"/>
                </a:solidFill>
                <a:cs typeface="Calibri"/>
              </a:rPr>
              <a:t>fabbricati ad alta efficienza energetica, per nuove costruzioni e</a:t>
            </a:r>
            <a:r>
              <a:rPr lang="it-IT" sz="1600" b="1" i="1" dirty="0">
                <a:solidFill>
                  <a:srgbClr val="F39200"/>
                </a:solidFill>
                <a:cs typeface="Calibri"/>
              </a:rPr>
              <a:t> ri</a:t>
            </a:r>
            <a:r>
              <a:rPr lang="it-IT" sz="1600" i="1" dirty="0">
                <a:solidFill>
                  <a:srgbClr val="F39200"/>
                </a:solidFill>
                <a:cs typeface="Calibri"/>
              </a:rPr>
              <a:t>strutturazioni</a:t>
            </a:r>
            <a:endParaRPr lang="it-IT" sz="1600" i="1" dirty="0">
              <a:solidFill>
                <a:srgbClr val="F39200"/>
              </a:solidFill>
              <a:latin typeface="Calibri"/>
              <a:cs typeface="Calibri"/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444500" y="5178897"/>
            <a:ext cx="241744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2400" dirty="0">
                <a:solidFill>
                  <a:srgbClr val="575756"/>
                </a:solidFill>
                <a:latin typeface="Calibri"/>
                <a:cs typeface="Calibri"/>
              </a:rPr>
              <a:t>Petra Colantonio</a:t>
            </a:r>
            <a:endParaRPr lang="en-GB" sz="2400" spc="-5" dirty="0">
              <a:solidFill>
                <a:srgbClr val="575756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GB" sz="2400" spc="-65" dirty="0">
                <a:solidFill>
                  <a:srgbClr val="575756"/>
                </a:solidFill>
                <a:latin typeface="Calibri"/>
                <a:cs typeface="Calibri"/>
              </a:rPr>
              <a:t>FENIX TNT s.r.o.</a:t>
            </a:r>
            <a:endParaRPr lang="en-GB" sz="2400" dirty="0">
              <a:latin typeface="Calibri"/>
              <a:cs typeface="Calibri"/>
            </a:endParaRPr>
          </a:p>
        </p:txBody>
      </p:sp>
      <p:sp>
        <p:nvSpPr>
          <p:cNvPr id="7" name="object 13"/>
          <p:cNvSpPr txBox="1"/>
          <p:nvPr/>
        </p:nvSpPr>
        <p:spPr>
          <a:xfrm>
            <a:off x="3210247" y="5227695"/>
            <a:ext cx="548925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400" spc="-15" dirty="0">
                <a:solidFill>
                  <a:srgbClr val="666666"/>
                </a:solidFill>
                <a:cs typeface="Calibri"/>
              </a:rPr>
              <a:t>ECONOMIA CIRCOLARE E SOSTENIBILITÀ PER IL SETTORE DELLE COSTRUZIONI</a:t>
            </a:r>
            <a:endParaRPr lang="en-GB" sz="2400" dirty="0">
              <a:solidFill>
                <a:srgbClr val="666666"/>
              </a:solidFill>
              <a:latin typeface="Calibri"/>
              <a:cs typeface="Calibri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3179" y="314490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" y="97320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"/>
          <p:cNvSpPr txBox="1"/>
          <p:nvPr/>
        </p:nvSpPr>
        <p:spPr>
          <a:xfrm>
            <a:off x="1078100" y="6139072"/>
            <a:ext cx="317436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This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project has </a:t>
            </a: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received funding from the European </a:t>
            </a:r>
            <a:r>
              <a:rPr sz="750" spc="-10" dirty="0">
                <a:solidFill>
                  <a:srgbClr val="001689"/>
                </a:solidFill>
                <a:latin typeface="Arial"/>
                <a:cs typeface="Arial"/>
              </a:rPr>
              <a:t>Union’s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Horizon 2020  </a:t>
            </a: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research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and innovation program under grant agreement No.</a:t>
            </a:r>
            <a:r>
              <a:rPr sz="750" spc="-40" dirty="0">
                <a:solidFill>
                  <a:srgbClr val="001689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723583</a:t>
            </a:r>
            <a:endParaRPr sz="750" dirty="0">
              <a:latin typeface="Arial"/>
              <a:cs typeface="Arial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67398" y="6086665"/>
            <a:ext cx="509905" cy="340360"/>
            <a:chOff x="467398" y="6086665"/>
            <a:chExt cx="509905" cy="340360"/>
          </a:xfrm>
        </p:grpSpPr>
        <p:sp>
          <p:nvSpPr>
            <p:cNvPr id="12" name="object 17"/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/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/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/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/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/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/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/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/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8"/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/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0"/>
          <p:cNvSpPr/>
          <p:nvPr/>
        </p:nvSpPr>
        <p:spPr>
          <a:xfrm>
            <a:off x="2878098" y="5292545"/>
            <a:ext cx="0" cy="608965"/>
          </a:xfrm>
          <a:custGeom>
            <a:avLst/>
            <a:gdLst/>
            <a:ahLst/>
            <a:cxnLst/>
            <a:rect l="l" t="t" r="r" b="b"/>
            <a:pathLst>
              <a:path h="608964">
                <a:moveTo>
                  <a:pt x="0" y="0"/>
                </a:moveTo>
                <a:lnTo>
                  <a:pt x="0" y="608533"/>
                </a:lnTo>
              </a:path>
            </a:pathLst>
          </a:custGeom>
          <a:ln w="6350">
            <a:solidFill>
              <a:srgbClr val="9796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79" y="301828"/>
            <a:ext cx="1900637" cy="569751"/>
          </a:xfrm>
          <a:prstGeom prst="rect">
            <a:avLst/>
          </a:prstGeom>
        </p:spPr>
      </p:pic>
      <p:sp>
        <p:nvSpPr>
          <p:cNvPr id="28" name="object 10"/>
          <p:cNvSpPr/>
          <p:nvPr/>
        </p:nvSpPr>
        <p:spPr>
          <a:xfrm>
            <a:off x="0" y="0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/>
          <p:cNvSpPr/>
          <p:nvPr/>
        </p:nvSpPr>
        <p:spPr>
          <a:xfrm>
            <a:off x="0" y="6678003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BA5FE262-E483-DF47-83D3-D6DBBFB3362A}"/>
              </a:ext>
            </a:extLst>
          </p:cNvPr>
          <p:cNvSpPr txBox="1"/>
          <p:nvPr/>
        </p:nvSpPr>
        <p:spPr>
          <a:xfrm>
            <a:off x="4245737" y="6244737"/>
            <a:ext cx="44308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en-GB" sz="2000" dirty="0">
                <a:solidFill>
                  <a:srgbClr val="575756"/>
                </a:solidFill>
                <a:latin typeface="Calibri"/>
                <a:cs typeface="Calibri"/>
              </a:rPr>
              <a:t>21</a:t>
            </a:r>
            <a:r>
              <a:rPr lang="en-GB" sz="2000" baseline="30000" dirty="0">
                <a:solidFill>
                  <a:srgbClr val="575756"/>
                </a:solidFill>
                <a:latin typeface="Calibri"/>
                <a:cs typeface="Calibri"/>
              </a:rPr>
              <a:t>st</a:t>
            </a:r>
            <a:r>
              <a:rPr lang="en-GB" sz="2000" dirty="0">
                <a:solidFill>
                  <a:srgbClr val="575756"/>
                </a:solidFill>
                <a:latin typeface="Calibri"/>
                <a:cs typeface="Calibri"/>
              </a:rPr>
              <a:t> October 2019, Napoli, Italia</a:t>
            </a:r>
            <a:endParaRPr lang="en-GB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43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0D11-BCE4-BF44-BE72-BC7559A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39B54A"/>
                </a:solidFill>
              </a:rPr>
              <a:t>Sito demo italiano - Benevento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4238A-4904-9E4E-9800-B7C38C61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61" y="4523960"/>
            <a:ext cx="3152371" cy="1771632"/>
          </a:xfrm>
          <a:prstGeom prst="rect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9EC3DDFE-EA60-A747-BA83-8C0F17DAF6B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217" y="1750870"/>
            <a:ext cx="1575998" cy="1264146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FA20FA59-E1A0-2440-923B-6F9A6233C29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89" y="1749196"/>
            <a:ext cx="1490643" cy="1265820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44A96C93-0372-104B-B2D0-F287D3620D3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933" y="3146517"/>
            <a:ext cx="1569861" cy="1220466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CA65B122-F787-0F4E-BC92-8CCC228AF549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604"/>
          <a:stretch/>
        </p:blipFill>
        <p:spPr>
          <a:xfrm>
            <a:off x="7390889" y="3146517"/>
            <a:ext cx="1490643" cy="12204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C33F40-93DB-9B40-BC62-F60CD6AFC722}"/>
              </a:ext>
            </a:extLst>
          </p:cNvPr>
          <p:cNvSpPr/>
          <p:nvPr/>
        </p:nvSpPr>
        <p:spPr>
          <a:xfrm>
            <a:off x="404602" y="1676539"/>
            <a:ext cx="5203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Il Dipartimento di Ingegneria dell'Università del Sannio dispone di una </a:t>
            </a:r>
            <a:r>
              <a:rPr lang="it-IT" sz="1400" b="1" dirty="0"/>
              <a:t>stazione sperimentale per testare diverse soluzioni </a:t>
            </a:r>
            <a:r>
              <a:rPr lang="it-IT" sz="1400" dirty="0"/>
              <a:t>per l'involucro dell'edificio in condizioni meteorologiche reali.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340FC-6A0F-604C-B5FC-D198D3470E31}"/>
              </a:ext>
            </a:extLst>
          </p:cNvPr>
          <p:cNvSpPr/>
          <p:nvPr/>
        </p:nvSpPr>
        <p:spPr>
          <a:xfrm>
            <a:off x="347958" y="2490293"/>
            <a:ext cx="5259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Gli elementi selezionati sono: </a:t>
            </a:r>
          </a:p>
          <a:p>
            <a:pPr marL="488950" lvl="1" indent="-176213">
              <a:buFont typeface="Arial" panose="020B0604020202020204" pitchFamily="34" charset="0"/>
              <a:buChar char="•"/>
            </a:pPr>
            <a:r>
              <a:rPr lang="it-IT" sz="1400" dirty="0"/>
              <a:t>pannelli isolanti in legno, spessore 14 cm, </a:t>
            </a:r>
          </a:p>
          <a:p>
            <a:pPr marL="488950" lvl="1" indent="-176213">
              <a:buFont typeface="Arial" panose="020B0604020202020204" pitchFamily="34" charset="0"/>
              <a:buChar char="•"/>
            </a:pPr>
            <a:r>
              <a:rPr lang="it-IT" sz="1400" dirty="0"/>
              <a:t>piastrelle in cemento colorato estruso di rifiuti da C&amp;D, spessore 2,5 cm.</a:t>
            </a:r>
          </a:p>
          <a:p>
            <a:r>
              <a:rPr lang="it-IT" sz="1400" dirty="0"/>
              <a:t>Grazie all'installazione di binari verticali e orizzontali in acciaio è stata realizzata una facciata ventilata a giunto aperto, in cui le piastrelle estruse sono il sistema di rivestimento. La cavità aerea, con le rotaie forate orizzontali, </a:t>
            </a:r>
            <a:r>
              <a:rPr lang="it-IT" sz="1400" dirty="0" err="1"/>
              <a:t>é</a:t>
            </a:r>
            <a:r>
              <a:rPr lang="it-IT" sz="1400" dirty="0"/>
              <a:t> di circa 10 cm in spessore.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7E73FA-8193-9748-87D8-AE8744A93E10}"/>
              </a:ext>
            </a:extLst>
          </p:cNvPr>
          <p:cNvSpPr/>
          <p:nvPr/>
        </p:nvSpPr>
        <p:spPr>
          <a:xfrm>
            <a:off x="347958" y="4306175"/>
            <a:ext cx="51386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Risultati preliminari </a:t>
            </a:r>
            <a:r>
              <a:rPr lang="it-IT" sz="1400" dirty="0"/>
              <a:t>mostrano il grande effetto isolante dei pannelli in legno e il buon comportamento delle piastrelle in rifiuti da C&amp;D come sistema di rivestimento di una facciata ventilata. </a:t>
            </a:r>
          </a:p>
          <a:p>
            <a:endParaRPr lang="it-IT" sz="1400" dirty="0"/>
          </a:p>
          <a:p>
            <a:r>
              <a:rPr lang="it-IT" sz="1400" dirty="0"/>
              <a:t>Un monitoraggio a lungo termine porterà risultati validi per la definizione del comportamento termico e igrometrico sul campo di questa configurazione di facciata ventilata a giunti aperti, e della sua incidenza come </a:t>
            </a:r>
            <a:r>
              <a:rPr lang="it-IT" sz="1400" b="1" dirty="0"/>
              <a:t>tecnologia passiva </a:t>
            </a:r>
            <a:r>
              <a:rPr lang="it-IT" sz="1400" dirty="0"/>
              <a:t>per migliorare le prestazioni energetiche dell'involucro edilizio nel clima </a:t>
            </a:r>
            <a:r>
              <a:rPr lang="it-IT" sz="1400" b="1" dirty="0"/>
              <a:t>mediterraneo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27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0D11-BCE4-BF44-BE72-BC7559A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39B54A"/>
                </a:solidFill>
              </a:rPr>
              <a:t>Sito demo spagnolo - Madrid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21D6F-2295-6D49-8EB0-8AC987E9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0" y="4766821"/>
            <a:ext cx="1737153" cy="1429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57EE6-0353-F24F-9729-5B9E52B44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8063"/>
          <a:stretch/>
        </p:blipFill>
        <p:spPr>
          <a:xfrm>
            <a:off x="7335202" y="4722804"/>
            <a:ext cx="1444731" cy="1473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CB7E0-178A-6E45-8D49-C1E314A06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5" y="4766821"/>
            <a:ext cx="2144579" cy="1429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79803-D75E-D247-BF16-8F836FCB8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r="6618"/>
          <a:stretch/>
        </p:blipFill>
        <p:spPr>
          <a:xfrm>
            <a:off x="5738841" y="4751826"/>
            <a:ext cx="1518394" cy="1444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28B578-B485-3A4E-A87C-09229D1B2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0"/>
          <a:stretch/>
        </p:blipFill>
        <p:spPr>
          <a:xfrm>
            <a:off x="4551856" y="4766821"/>
            <a:ext cx="1072873" cy="1429719"/>
          </a:xfrm>
          <a:prstGeom prst="rect">
            <a:avLst/>
          </a:prstGeom>
        </p:spPr>
      </p:pic>
      <p:graphicFrame>
        <p:nvGraphicFramePr>
          <p:cNvPr id="17" name="1 Tabla">
            <a:extLst>
              <a:ext uri="{FF2B5EF4-FFF2-40B4-BE49-F238E27FC236}">
                <a16:creationId xmlns:a16="http://schemas.microsoft.com/office/drawing/2014/main" id="{A39903DA-2009-3846-8F3D-22B1A5839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0693"/>
              </p:ext>
            </p:extLst>
          </p:nvPr>
        </p:nvGraphicFramePr>
        <p:xfrm>
          <a:off x="149189" y="1468832"/>
          <a:ext cx="8805334" cy="318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493">
                  <a:extLst>
                    <a:ext uri="{9D8B030D-6E8A-4147-A177-3AD203B41FA5}">
                      <a16:colId xmlns:a16="http://schemas.microsoft.com/office/drawing/2014/main" val="4114683625"/>
                    </a:ext>
                  </a:extLst>
                </a:gridCol>
                <a:gridCol w="151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412">
                  <a:extLst>
                    <a:ext uri="{9D8B030D-6E8A-4147-A177-3AD203B41FA5}">
                      <a16:colId xmlns:a16="http://schemas.microsoft.com/office/drawing/2014/main" val="3019546510"/>
                    </a:ext>
                  </a:extLst>
                </a:gridCol>
                <a:gridCol w="882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1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3944">
                  <a:extLst>
                    <a:ext uri="{9D8B030D-6E8A-4147-A177-3AD203B41FA5}">
                      <a16:colId xmlns:a16="http://schemas.microsoft.com/office/drawing/2014/main" val="3202970027"/>
                    </a:ext>
                  </a:extLst>
                </a:gridCol>
                <a:gridCol w="745068">
                  <a:extLst>
                    <a:ext uri="{9D8B030D-6E8A-4147-A177-3AD203B41FA5}">
                      <a16:colId xmlns:a16="http://schemas.microsoft.com/office/drawing/2014/main" val="3555877213"/>
                    </a:ext>
                  </a:extLst>
                </a:gridCol>
              </a:tblGrid>
              <a:tr h="61814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Tipo di elemento RE4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Numero di unità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Tipologia</a:t>
                      </a:r>
                      <a:r>
                        <a:rPr lang="it-IT" sz="1100" baseline="0" noProof="0" dirty="0">
                          <a:effectLst/>
                          <a:latin typeface="+mn-lt"/>
                        </a:rPr>
                        <a:t> 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1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1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Tasso di sostituzione degli aggregati vergini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100" b="1" kern="1200" noProof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Where </a:t>
                      </a:r>
                      <a:r>
                        <a:rPr lang="it-IT" sz="1100" b="1" kern="1200" baseline="0" noProof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</a:t>
                      </a:r>
                      <a:r>
                        <a:rPr lang="it-IT" sz="1100" b="1" kern="1200" baseline="30000" noProof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100" b="1" kern="1200" baseline="0" noProof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element installed/Dove è installato l'elemento RE4</a:t>
                      </a:r>
                      <a:endParaRPr lang="it-IT" sz="1100" b="1" kern="1200" noProof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1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Riutilizzabilità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Pannello a parete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4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Strutturale</a:t>
                      </a:r>
                    </a:p>
                  </a:txBody>
                  <a:tcPr marL="0" marR="0" marT="0" marB="0"/>
                </a:tc>
                <a:tc rowSpan="8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Calcestruzzo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Facciata sud e ovest al 1 ° e 2 ° piano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Si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Trave (sezione a L)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2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1 ° e 2 ° piano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Trave (sezione quadrata)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2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Colonna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1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244">
                <a:tc rowSpan="2"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Lastra solida del pavimento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2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036">
                <a:tc gridSpan="2" v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0438814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</a:rPr>
                        <a:t>Pannello sandwich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2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Non-Strutturale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50%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Facciata est al 1 ° e 2 ° piano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 err="1">
                          <a:effectLst/>
                          <a:latin typeface="+mn-lt"/>
                        </a:rPr>
                        <a:t>Block</a:t>
                      </a:r>
                      <a:r>
                        <a:rPr lang="it-IT" sz="1100" noProof="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100" noProof="0" dirty="0" err="1">
                          <a:effectLst/>
                          <a:latin typeface="+mn-lt"/>
                        </a:rPr>
                        <a:t>wall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1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75%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Facciata nord al 1 ° piano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No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Pannello di facciata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1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Legname rifiuti da C&amp;D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Facciata nord al 2 ° piano</a:t>
                      </a:r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Si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</a:rPr>
                        <a:t>Parete divisoria interna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1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2 ° piano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Rivestimento murale esterno ventilato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="1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Pannelli isolanti</a:t>
                      </a:r>
                      <a:r>
                        <a:rPr lang="it-IT" sz="1100" b="1" baseline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it-IT" sz="11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it-IT" sz="1100" noProof="0">
                        <a:effectLst/>
                        <a:latin typeface="+mn-lt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</a:rPr>
                        <a:t>50m</a:t>
                      </a:r>
                      <a:r>
                        <a:rPr lang="it-IT" sz="1100" baseline="30000" noProof="0">
                          <a:effectLst/>
                          <a:latin typeface="+mn-lt"/>
                        </a:rPr>
                        <a:t>2</a:t>
                      </a:r>
                      <a:endParaRPr lang="it-IT" sz="1100" noProof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Scarti di legno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noProof="0">
                          <a:effectLst/>
                          <a:latin typeface="+mn-lt"/>
                          <a:ea typeface="Cambria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aseline="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Tutte le facciate tranne la facciata est e nord al 2 ° piano</a:t>
                      </a:r>
                      <a:endParaRPr lang="it-IT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b="1" baseline="0" noProof="0" dirty="0">
                          <a:solidFill>
                            <a:schemeClr val="bg1"/>
                          </a:solidFill>
                          <a:latin typeface="+mn-lt"/>
                        </a:rPr>
                        <a:t>Piastrelle baltiche Marmoroc® estruse</a:t>
                      </a:r>
                      <a:endParaRPr lang="it-IT" sz="11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100" noProof="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noProof="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Calcestruzzo estruso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1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85%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s-ES" sz="16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4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27581"/>
          <a:stretch/>
        </p:blipFill>
        <p:spPr>
          <a:xfrm>
            <a:off x="0" y="1039823"/>
            <a:ext cx="4575176" cy="15585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8"/>
          <a:stretch/>
        </p:blipFill>
        <p:spPr>
          <a:xfrm>
            <a:off x="4571998" y="1048644"/>
            <a:ext cx="4572000" cy="1558566"/>
          </a:xfrm>
          <a:prstGeom prst="rect">
            <a:avLst/>
          </a:prstGeom>
        </p:spPr>
      </p:pic>
      <p:sp>
        <p:nvSpPr>
          <p:cNvPr id="8" name="object 14"/>
          <p:cNvSpPr/>
          <p:nvPr/>
        </p:nvSpPr>
        <p:spPr>
          <a:xfrm>
            <a:off x="-14735" y="259944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-14735" y="104864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"/>
          <p:cNvSpPr txBox="1"/>
          <p:nvPr/>
        </p:nvSpPr>
        <p:spPr>
          <a:xfrm>
            <a:off x="1078100" y="6277176"/>
            <a:ext cx="317436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This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project has </a:t>
            </a: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received funding from the European </a:t>
            </a:r>
            <a:r>
              <a:rPr sz="750" spc="-10" dirty="0">
                <a:solidFill>
                  <a:srgbClr val="001689"/>
                </a:solidFill>
                <a:latin typeface="Arial"/>
                <a:cs typeface="Arial"/>
              </a:rPr>
              <a:t>Union’s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Horizon 2020  </a:t>
            </a:r>
            <a:r>
              <a:rPr sz="750" dirty="0">
                <a:solidFill>
                  <a:srgbClr val="001689"/>
                </a:solidFill>
                <a:latin typeface="Arial"/>
                <a:cs typeface="Arial"/>
              </a:rPr>
              <a:t>research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and innovation program under grant agreement No.</a:t>
            </a:r>
            <a:r>
              <a:rPr sz="750" spc="-40" dirty="0">
                <a:solidFill>
                  <a:srgbClr val="001689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001689"/>
                </a:solidFill>
                <a:latin typeface="Arial"/>
                <a:cs typeface="Arial"/>
              </a:rPr>
              <a:t>723583</a:t>
            </a:r>
            <a:endParaRPr sz="750" dirty="0">
              <a:latin typeface="Arial"/>
              <a:cs typeface="Arial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67398" y="6224769"/>
            <a:ext cx="509905" cy="340360"/>
            <a:chOff x="467398" y="6086665"/>
            <a:chExt cx="509905" cy="340360"/>
          </a:xfrm>
        </p:grpSpPr>
        <p:sp>
          <p:nvSpPr>
            <p:cNvPr id="12" name="object 17"/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/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/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/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/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/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/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/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/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8"/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/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79" y="308990"/>
            <a:ext cx="1900637" cy="569751"/>
          </a:xfrm>
          <a:prstGeom prst="rect">
            <a:avLst/>
          </a:prstGeom>
        </p:spPr>
      </p:pic>
      <p:sp>
        <p:nvSpPr>
          <p:cNvPr id="28" name="object 10"/>
          <p:cNvSpPr/>
          <p:nvPr/>
        </p:nvSpPr>
        <p:spPr>
          <a:xfrm>
            <a:off x="0" y="0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/>
          <p:cNvSpPr/>
          <p:nvPr/>
        </p:nvSpPr>
        <p:spPr>
          <a:xfrm>
            <a:off x="0" y="6678003"/>
            <a:ext cx="9144000" cy="18034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1"/>
          <p:cNvSpPr txBox="1"/>
          <p:nvPr/>
        </p:nvSpPr>
        <p:spPr>
          <a:xfrm>
            <a:off x="5128408" y="6277176"/>
            <a:ext cx="357124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</a:pP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sole responsibility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this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publication lies with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10" dirty="0">
                <a:solidFill>
                  <a:srgbClr val="706F6F"/>
                </a:solidFill>
                <a:latin typeface="Arial"/>
                <a:cs typeface="Arial"/>
              </a:rPr>
              <a:t>author.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European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Union is  not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responsible for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any use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that may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be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made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information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contained</a:t>
            </a:r>
            <a:r>
              <a:rPr sz="750" spc="-70" dirty="0">
                <a:solidFill>
                  <a:srgbClr val="706F6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therein.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18246" y="5647636"/>
            <a:ext cx="43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/>
                </a:solidFill>
              </a:rPr>
              <a:t>Website </a:t>
            </a:r>
            <a:r>
              <a:rPr lang="en-GB" sz="1600" b="1" dirty="0">
                <a:solidFill>
                  <a:schemeClr val="accent2"/>
                </a:solidFill>
              </a:rPr>
              <a:t>www.re4.eu </a:t>
            </a:r>
          </a:p>
          <a:p>
            <a:pPr algn="ctr"/>
            <a:r>
              <a:rPr lang="en-GB" sz="1600" dirty="0">
                <a:solidFill>
                  <a:schemeClr val="accent2"/>
                </a:solidFill>
              </a:rPr>
              <a:t>Twitter: </a:t>
            </a:r>
            <a:r>
              <a:rPr lang="en-GB" sz="1600" b="1" dirty="0">
                <a:solidFill>
                  <a:schemeClr val="accent2"/>
                </a:solidFill>
              </a:rPr>
              <a:t>@RE4_project </a:t>
            </a:r>
            <a:r>
              <a:rPr lang="en-GB" sz="1600" dirty="0">
                <a:solidFill>
                  <a:schemeClr val="accent2"/>
                </a:solidFill>
              </a:rPr>
              <a:t>· Email: </a:t>
            </a:r>
            <a:r>
              <a:rPr lang="en-GB" sz="1600" b="1" dirty="0">
                <a:solidFill>
                  <a:schemeClr val="accent2"/>
                </a:solidFill>
              </a:rPr>
              <a:t>info@re4.eu</a:t>
            </a:r>
          </a:p>
        </p:txBody>
      </p:sp>
      <p:sp>
        <p:nvSpPr>
          <p:cNvPr id="46" name="object 3"/>
          <p:cNvSpPr/>
          <p:nvPr/>
        </p:nvSpPr>
        <p:spPr>
          <a:xfrm>
            <a:off x="3286445" y="4479457"/>
            <a:ext cx="346167" cy="59560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"/>
          <p:cNvSpPr/>
          <p:nvPr/>
        </p:nvSpPr>
        <p:spPr>
          <a:xfrm>
            <a:off x="3833445" y="4577209"/>
            <a:ext cx="902698" cy="30860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"/>
          <p:cNvSpPr/>
          <p:nvPr/>
        </p:nvSpPr>
        <p:spPr>
          <a:xfrm>
            <a:off x="4879854" y="4540789"/>
            <a:ext cx="576828" cy="41651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"/>
          <p:cNvSpPr/>
          <p:nvPr/>
        </p:nvSpPr>
        <p:spPr>
          <a:xfrm>
            <a:off x="5600393" y="4574984"/>
            <a:ext cx="761136" cy="25773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7"/>
          <p:cNvSpPr/>
          <p:nvPr/>
        </p:nvSpPr>
        <p:spPr>
          <a:xfrm>
            <a:off x="1332912" y="4609551"/>
            <a:ext cx="871562" cy="31356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8"/>
          <p:cNvSpPr/>
          <p:nvPr/>
        </p:nvSpPr>
        <p:spPr>
          <a:xfrm>
            <a:off x="6505240" y="4582567"/>
            <a:ext cx="920937" cy="242571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9"/>
          <p:cNvSpPr/>
          <p:nvPr/>
        </p:nvSpPr>
        <p:spPr>
          <a:xfrm>
            <a:off x="1236874" y="5092489"/>
            <a:ext cx="967600" cy="33777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"/>
          <p:cNvSpPr/>
          <p:nvPr/>
        </p:nvSpPr>
        <p:spPr>
          <a:xfrm>
            <a:off x="2271976" y="5213521"/>
            <a:ext cx="919146" cy="175753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/>
          <p:cNvSpPr/>
          <p:nvPr/>
        </p:nvSpPr>
        <p:spPr>
          <a:xfrm>
            <a:off x="3422393" y="5154345"/>
            <a:ext cx="848045" cy="289797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2"/>
          <p:cNvSpPr/>
          <p:nvPr/>
        </p:nvSpPr>
        <p:spPr>
          <a:xfrm>
            <a:off x="4445216" y="5158831"/>
            <a:ext cx="784679" cy="253000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3"/>
          <p:cNvSpPr/>
          <p:nvPr/>
        </p:nvSpPr>
        <p:spPr>
          <a:xfrm>
            <a:off x="5456682" y="5191677"/>
            <a:ext cx="916229" cy="202385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/>
          <p:cNvSpPr/>
          <p:nvPr/>
        </p:nvSpPr>
        <p:spPr>
          <a:xfrm>
            <a:off x="6505240" y="5148023"/>
            <a:ext cx="883687" cy="226706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49" y="4528843"/>
            <a:ext cx="929646" cy="453251"/>
          </a:xfrm>
          <a:prstGeom prst="rect">
            <a:avLst/>
          </a:prstGeom>
        </p:spPr>
      </p:pic>
      <p:sp>
        <p:nvSpPr>
          <p:cNvPr id="40" name="object 52">
            <a:extLst>
              <a:ext uri="{FF2B5EF4-FFF2-40B4-BE49-F238E27FC236}">
                <a16:creationId xmlns:a16="http://schemas.microsoft.com/office/drawing/2014/main" id="{2C7CD40E-E34C-D540-BAF4-5C0C52404472}"/>
              </a:ext>
            </a:extLst>
          </p:cNvPr>
          <p:cNvSpPr txBox="1"/>
          <p:nvPr/>
        </p:nvSpPr>
        <p:spPr>
          <a:xfrm>
            <a:off x="433248" y="2584799"/>
            <a:ext cx="83133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marR="5080" indent="-19050" algn="ctr"/>
            <a:r>
              <a:rPr lang="cs-CZ" sz="2800" b="1" dirty="0" err="1">
                <a:solidFill>
                  <a:srgbClr val="F39200"/>
                </a:solidFill>
              </a:rPr>
              <a:t>Grazie</a:t>
            </a:r>
            <a:r>
              <a:rPr lang="cs-CZ" sz="2800" b="1" dirty="0">
                <a:solidFill>
                  <a:srgbClr val="F39200"/>
                </a:solidFill>
              </a:rPr>
              <a:t> per </a:t>
            </a:r>
            <a:r>
              <a:rPr lang="cs-CZ" sz="2800" b="1" dirty="0" err="1">
                <a:solidFill>
                  <a:srgbClr val="F39200"/>
                </a:solidFill>
              </a:rPr>
              <a:t>l'attenzione</a:t>
            </a:r>
            <a:r>
              <a:rPr lang="cs-CZ" sz="2800" b="1" dirty="0">
                <a:solidFill>
                  <a:srgbClr val="F39200"/>
                </a:solidFill>
              </a:rPr>
              <a:t>.</a:t>
            </a:r>
          </a:p>
        </p:txBody>
      </p:sp>
      <p:sp>
        <p:nvSpPr>
          <p:cNvPr id="41" name="object 52">
            <a:extLst>
              <a:ext uri="{FF2B5EF4-FFF2-40B4-BE49-F238E27FC236}">
                <a16:creationId xmlns:a16="http://schemas.microsoft.com/office/drawing/2014/main" id="{4A101B94-DCED-B641-9143-5121CBC1F774}"/>
              </a:ext>
            </a:extLst>
          </p:cNvPr>
          <p:cNvSpPr txBox="1"/>
          <p:nvPr/>
        </p:nvSpPr>
        <p:spPr>
          <a:xfrm>
            <a:off x="467398" y="3492639"/>
            <a:ext cx="83133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marR="5080" indent="-19050">
              <a:lnSpc>
                <a:spcPct val="100000"/>
              </a:lnSpc>
            </a:pPr>
            <a:r>
              <a:rPr lang="en-GB" sz="1600" dirty="0">
                <a:solidFill>
                  <a:srgbClr val="666666"/>
                </a:solidFill>
                <a:latin typeface="Merlo Neue Semi"/>
                <a:cs typeface="Merlo Neue Semi"/>
              </a:rPr>
              <a:t>EURONEWS video: </a:t>
            </a:r>
            <a:r>
              <a:rPr lang="en-GB" sz="1600" dirty="0">
                <a:solidFill>
                  <a:srgbClr val="666666"/>
                </a:solidFill>
                <a:latin typeface="Merlo Neue Semi"/>
                <a:cs typeface="Merlo Neue Semi"/>
                <a:hlinkClick r:id="rId18"/>
              </a:rPr>
              <a:t>https://www.euronews.com/2019/09/09/rising-from-the-rubble-how-to-turn-construction-waste-into-the-building-blocks-of-the-futu</a:t>
            </a:r>
            <a:r>
              <a:rPr lang="en-GB" sz="1600" dirty="0">
                <a:solidFill>
                  <a:srgbClr val="666666"/>
                </a:solidFill>
                <a:latin typeface="Merlo Neue Semi"/>
                <a:cs typeface="Merlo Neue Semi"/>
              </a:rPr>
              <a:t> </a:t>
            </a:r>
          </a:p>
          <a:p>
            <a:pPr marL="57150" marR="5080" indent="-19050">
              <a:lnSpc>
                <a:spcPct val="100000"/>
              </a:lnSpc>
            </a:pPr>
            <a:endParaRPr lang="en-GB" sz="1000" dirty="0">
              <a:solidFill>
                <a:srgbClr val="666666"/>
              </a:solidFill>
              <a:latin typeface="Merlo Neue Semi"/>
              <a:cs typeface="Merlo Neue Semi"/>
            </a:endParaRPr>
          </a:p>
          <a:p>
            <a:pPr marL="57150" marR="5080" indent="-19050">
              <a:lnSpc>
                <a:spcPct val="100000"/>
              </a:lnSpc>
            </a:pPr>
            <a:r>
              <a:rPr lang="en-GB" sz="1600" dirty="0">
                <a:solidFill>
                  <a:srgbClr val="666666"/>
                </a:solidFill>
                <a:latin typeface="Merlo Neue Semi"/>
                <a:cs typeface="Merlo Neue Semi"/>
              </a:rPr>
              <a:t>RE</a:t>
            </a:r>
            <a:r>
              <a:rPr lang="en-GB" sz="1600" baseline="30000" dirty="0">
                <a:solidFill>
                  <a:srgbClr val="666666"/>
                </a:solidFill>
                <a:latin typeface="Merlo Neue Semi"/>
                <a:cs typeface="Merlo Neue Semi"/>
              </a:rPr>
              <a:t>4</a:t>
            </a:r>
            <a:r>
              <a:rPr lang="en-GB" sz="1600" dirty="0">
                <a:solidFill>
                  <a:srgbClr val="666666"/>
                </a:solidFill>
                <a:latin typeface="Merlo Neue Semi"/>
                <a:cs typeface="Merlo Neue Semi"/>
              </a:rPr>
              <a:t> YouTube channel: </a:t>
            </a:r>
            <a:r>
              <a:rPr lang="cs-CZ" sz="1600" dirty="0">
                <a:hlinkClick r:id="rId19"/>
              </a:rPr>
              <a:t>https://www.youtube.com/channel/UCVjtZ3lyoEvw6O3LYnzwHAw</a:t>
            </a:r>
            <a:endParaRPr lang="en-GB" sz="1600" dirty="0">
              <a:solidFill>
                <a:srgbClr val="666666"/>
              </a:solidFill>
              <a:latin typeface="Merlo Neue Semi"/>
              <a:cs typeface="Merlo Neue Semi"/>
            </a:endParaRPr>
          </a:p>
        </p:txBody>
      </p:sp>
      <p:sp>
        <p:nvSpPr>
          <p:cNvPr id="42" name="object 52">
            <a:extLst>
              <a:ext uri="{FF2B5EF4-FFF2-40B4-BE49-F238E27FC236}">
                <a16:creationId xmlns:a16="http://schemas.microsoft.com/office/drawing/2014/main" id="{C8DCB804-D96B-EF44-9028-56B6B9E04B2E}"/>
              </a:ext>
            </a:extLst>
          </p:cNvPr>
          <p:cNvSpPr txBox="1"/>
          <p:nvPr/>
        </p:nvSpPr>
        <p:spPr>
          <a:xfrm>
            <a:off x="458897" y="2998163"/>
            <a:ext cx="83133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marR="5080" indent="-19050">
              <a:lnSpc>
                <a:spcPct val="100000"/>
              </a:lnSpc>
            </a:pPr>
            <a:r>
              <a:rPr lang="en-GB" b="1" dirty="0">
                <a:solidFill>
                  <a:srgbClr val="666666"/>
                </a:solidFill>
                <a:latin typeface="Merlo Neue Semi"/>
                <a:cs typeface="Merlo Neue Semi"/>
              </a:rPr>
              <a:t>Petra Colantonio</a:t>
            </a:r>
            <a:r>
              <a:rPr lang="en-GB" dirty="0">
                <a:solidFill>
                  <a:srgbClr val="666666"/>
                </a:solidFill>
                <a:latin typeface="Merlo Neue Semi"/>
                <a:cs typeface="Merlo Neue Semi"/>
              </a:rPr>
              <a:t>, petra.colantonio@fenixtnt.cz</a:t>
            </a:r>
          </a:p>
        </p:txBody>
      </p:sp>
    </p:spTree>
    <p:extLst>
      <p:ext uri="{BB962C8B-B14F-4D97-AF65-F5344CB8AC3E}">
        <p14:creationId xmlns:p14="http://schemas.microsoft.com/office/powerpoint/2010/main" val="15887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6036-F73B-443D-A270-930199D3A01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4966" y="-167268"/>
            <a:ext cx="9378176" cy="143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2978" y="353652"/>
            <a:ext cx="8142288" cy="15429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dirty="0"/>
              <a:t>RE</a:t>
            </a:r>
            <a:r>
              <a:rPr lang="it-IT" baseline="30000" dirty="0"/>
              <a:t>4</a:t>
            </a:r>
            <a:r>
              <a:rPr lang="it-IT" dirty="0"/>
              <a:t> sta sviluppando un approccio innovativo per il riuso e il riciclo di materiali e strutture derivanti da attività di costruzione e demolizione.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06" y="2376677"/>
            <a:ext cx="3124369" cy="350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8" t="26841"/>
          <a:stretch/>
        </p:blipFill>
        <p:spPr>
          <a:xfrm>
            <a:off x="2358161" y="3313645"/>
            <a:ext cx="1113719" cy="2562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0" r="66509"/>
          <a:stretch/>
        </p:blipFill>
        <p:spPr>
          <a:xfrm>
            <a:off x="5813831" y="3526971"/>
            <a:ext cx="1113719" cy="2349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4665A-1D65-2F4C-8AEC-FC15A5DB5EBE}"/>
              </a:ext>
            </a:extLst>
          </p:cNvPr>
          <p:cNvSpPr txBox="1"/>
          <p:nvPr/>
        </p:nvSpPr>
        <p:spPr>
          <a:xfrm>
            <a:off x="816631" y="3429000"/>
            <a:ext cx="16869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39200"/>
                </a:solidFill>
              </a:rPr>
              <a:t>RIVESTIMENTI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39200"/>
                </a:solidFill>
              </a:rPr>
              <a:t>TRAVI IN LEGNO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39200"/>
                </a:solidFill>
              </a:rPr>
              <a:t>MATTONI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F39200"/>
                </a:solidFill>
              </a:rPr>
              <a:t>TERRENO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E68ADF-81B7-C043-BDB9-5DF2A7EBC2D3}"/>
              </a:ext>
            </a:extLst>
          </p:cNvPr>
          <p:cNvSpPr txBox="1"/>
          <p:nvPr/>
        </p:nvSpPr>
        <p:spPr>
          <a:xfrm>
            <a:off x="6927550" y="3655171"/>
            <a:ext cx="21241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39B54A"/>
                </a:solidFill>
              </a:rPr>
              <a:t>SCARTI LEGNO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39B54A"/>
                </a:solidFill>
              </a:rPr>
              <a:t>MATTONI E INTONACI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39B54A"/>
                </a:solidFill>
              </a:rPr>
              <a:t>PLASTICHE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39B54A"/>
                </a:solidFill>
              </a:rPr>
              <a:t>CALCESTRUZZO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E6341-7C9B-E147-BC31-AD6FDB123D5D}"/>
              </a:ext>
            </a:extLst>
          </p:cNvPr>
          <p:cNvSpPr txBox="1"/>
          <p:nvPr/>
        </p:nvSpPr>
        <p:spPr>
          <a:xfrm>
            <a:off x="-144966" y="2301860"/>
            <a:ext cx="3633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39200"/>
                </a:solidFill>
              </a:rPr>
              <a:t>MATERIALI RIUTILIZZABILI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2A764-ECD7-A248-A66B-4FF0D710136B}"/>
              </a:ext>
            </a:extLst>
          </p:cNvPr>
          <p:cNvSpPr txBox="1"/>
          <p:nvPr/>
        </p:nvSpPr>
        <p:spPr>
          <a:xfrm>
            <a:off x="5612648" y="2301860"/>
            <a:ext cx="3326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39B54A"/>
                </a:solidFill>
              </a:rPr>
              <a:t>RIFIUTI DA </a:t>
            </a:r>
          </a:p>
          <a:p>
            <a:pPr algn="ctr"/>
            <a:r>
              <a:rPr lang="cs-CZ" sz="2800" b="1" dirty="0">
                <a:solidFill>
                  <a:srgbClr val="39B54A"/>
                </a:solidFill>
              </a:rPr>
              <a:t>C&amp;D</a:t>
            </a:r>
          </a:p>
        </p:txBody>
      </p:sp>
    </p:spTree>
    <p:extLst>
      <p:ext uri="{BB962C8B-B14F-4D97-AF65-F5344CB8AC3E}">
        <p14:creationId xmlns:p14="http://schemas.microsoft.com/office/powerpoint/2010/main" val="29719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50" y="4331738"/>
            <a:ext cx="3665842" cy="2626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21" y="365837"/>
            <a:ext cx="8961562" cy="788855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Scopo del progetto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11" y="4217468"/>
            <a:ext cx="3733271" cy="26750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6036-F73B-443D-A270-930199D3A01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4914" y="1371532"/>
            <a:ext cx="8503812" cy="788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Sviluppare un edificio prefabbricato ad alta efficienza energetica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05" y="2063335"/>
            <a:ext cx="919145" cy="1230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1" y="2457734"/>
            <a:ext cx="1999331" cy="2676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13" y="1722862"/>
            <a:ext cx="2592670" cy="3470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8934B9-5629-A24B-87D2-8502BB343EC8}"/>
              </a:ext>
            </a:extLst>
          </p:cNvPr>
          <p:cNvSpPr/>
          <p:nvPr/>
        </p:nvSpPr>
        <p:spPr>
          <a:xfrm>
            <a:off x="715938" y="2164639"/>
            <a:ext cx="531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666666"/>
                </a:solidFill>
              </a:rPr>
              <a:t>Facilmente assemblabile/smontabile per un futuro riutilizzo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666666"/>
                </a:solidFill>
              </a:rPr>
              <a:t>Contenente fino al </a:t>
            </a:r>
            <a:r>
              <a:rPr lang="it-IT" sz="2400" b="1" dirty="0">
                <a:solidFill>
                  <a:srgbClr val="666666"/>
                </a:solidFill>
              </a:rPr>
              <a:t>65%</a:t>
            </a:r>
            <a:r>
              <a:rPr lang="it-IT" sz="2400" dirty="0">
                <a:solidFill>
                  <a:srgbClr val="666666"/>
                </a:solidFill>
              </a:rPr>
              <a:t> (in peso) di materiali riciclati da rifiuti da C&amp;D*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666666"/>
                </a:solidFill>
              </a:rPr>
              <a:t>Percentuale di strutture riutilizzabili: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08CF2-1B0A-5E43-A500-35B8DE57917A}"/>
              </a:ext>
            </a:extLst>
          </p:cNvPr>
          <p:cNvSpPr/>
          <p:nvPr/>
        </p:nvSpPr>
        <p:spPr>
          <a:xfrm>
            <a:off x="1085138" y="410363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666666"/>
                </a:solidFill>
              </a:rPr>
              <a:t>15-20% </a:t>
            </a:r>
            <a:r>
              <a:rPr lang="it-IT" sz="2000" dirty="0">
                <a:solidFill>
                  <a:srgbClr val="666666"/>
                </a:solidFill>
              </a:rPr>
              <a:t>per gli edifici esistenti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666666"/>
                </a:solidFill>
              </a:rPr>
              <a:t>80-90</a:t>
            </a:r>
            <a:r>
              <a:rPr lang="it-IT" sz="2000" dirty="0">
                <a:solidFill>
                  <a:srgbClr val="666666"/>
                </a:solidFill>
              </a:rPr>
              <a:t>% per l'edificio prefabbricato RE</a:t>
            </a:r>
            <a:r>
              <a:rPr lang="it-IT" sz="2000" baseline="30000" dirty="0">
                <a:solidFill>
                  <a:srgbClr val="666666"/>
                </a:solidFill>
              </a:rPr>
              <a:t>4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3A58A57-F97E-AF47-A8EF-52C1DA887A74}"/>
              </a:ext>
            </a:extLst>
          </p:cNvPr>
          <p:cNvSpPr txBox="1">
            <a:spLocks/>
          </p:cNvSpPr>
          <p:nvPr/>
        </p:nvSpPr>
        <p:spPr>
          <a:xfrm>
            <a:off x="373970" y="5694937"/>
            <a:ext cx="4198030" cy="661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rgbClr val="F392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dirty="0"/>
              <a:t>*Rifiuti da C&amp;D = Rifiuti da Demolizione di Costruzioni</a:t>
            </a:r>
          </a:p>
        </p:txBody>
      </p:sp>
    </p:spTree>
    <p:extLst>
      <p:ext uri="{BB962C8B-B14F-4D97-AF65-F5344CB8AC3E}">
        <p14:creationId xmlns:p14="http://schemas.microsoft.com/office/powerpoint/2010/main" val="39750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853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Avanzamento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64895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8672" y="4685343"/>
            <a:ext cx="114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accent1"/>
                </a:solidFill>
              </a:rPr>
              <a:t>Inizio del progetto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4544" y="4685343"/>
            <a:ext cx="114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accent1"/>
                </a:solidFill>
              </a:rPr>
              <a:t>Fine del progetto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666614" y="2792610"/>
            <a:ext cx="0" cy="118562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66536" y="2792608"/>
            <a:ext cx="0" cy="118562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69300" y="2792609"/>
            <a:ext cx="0" cy="118562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65981" y="4298797"/>
            <a:ext cx="0" cy="1032877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973292" y="4298797"/>
            <a:ext cx="0" cy="1032877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987857" y="4298797"/>
            <a:ext cx="0" cy="1032877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771" y="39782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1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5138" y="3978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2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5693" y="3978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3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22449" y="3977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4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18457" y="3978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5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7014" y="3978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6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456FE7-FDC3-8743-BF67-82C1C4CF4030}"/>
              </a:ext>
            </a:extLst>
          </p:cNvPr>
          <p:cNvSpPr/>
          <p:nvPr/>
        </p:nvSpPr>
        <p:spPr>
          <a:xfrm>
            <a:off x="1868853" y="1615788"/>
            <a:ext cx="1441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Valutazione dei flussi di rifiuti da C&amp;D in Europa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7F4C8-538A-D34B-B76B-2518F8F9CE86}"/>
              </a:ext>
            </a:extLst>
          </p:cNvPr>
          <p:cNvSpPr/>
          <p:nvPr/>
        </p:nvSpPr>
        <p:spPr>
          <a:xfrm>
            <a:off x="3408692" y="1616288"/>
            <a:ext cx="20443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Sistema di separazione rifiuti da C&amp;D basato su sensori NIR robotizzati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C6BEAF-AA87-2F4F-9997-83B83169D72B}"/>
              </a:ext>
            </a:extLst>
          </p:cNvPr>
          <p:cNvSpPr/>
          <p:nvPr/>
        </p:nvSpPr>
        <p:spPr>
          <a:xfrm>
            <a:off x="5494594" y="1586832"/>
            <a:ext cx="2137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Produzione su larga scala dei prodotti e degli elementi prefabbricati RE</a:t>
            </a:r>
            <a:r>
              <a:rPr lang="it-IT" baseline="30000" dirty="0">
                <a:solidFill>
                  <a:srgbClr val="666666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AE5C9-8217-4343-A9AF-D58DF4AAAC17}"/>
              </a:ext>
            </a:extLst>
          </p:cNvPr>
          <p:cNvSpPr/>
          <p:nvPr/>
        </p:nvSpPr>
        <p:spPr>
          <a:xfrm>
            <a:off x="1656976" y="5382747"/>
            <a:ext cx="2320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Sistema di separazione rifiuti da C&amp;D basato su criteri di peso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E2E798-7DB2-C245-AFBC-B11FD46AE43C}"/>
              </a:ext>
            </a:extLst>
          </p:cNvPr>
          <p:cNvSpPr/>
          <p:nvPr/>
        </p:nvSpPr>
        <p:spPr>
          <a:xfrm>
            <a:off x="3748888" y="5369260"/>
            <a:ext cx="3088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Sviluppo del design di componenti per una facile installazione e smontaggio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54EE7D-9198-4F4F-9E6D-3471B193EA4A}"/>
              </a:ext>
            </a:extLst>
          </p:cNvPr>
          <p:cNvSpPr/>
          <p:nvPr/>
        </p:nvSpPr>
        <p:spPr>
          <a:xfrm>
            <a:off x="6603967" y="5382747"/>
            <a:ext cx="1923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666666"/>
                </a:solidFill>
              </a:rPr>
              <a:t>Edifici dimostrativi e analisi delle prestazioni</a:t>
            </a:r>
          </a:p>
        </p:txBody>
      </p:sp>
    </p:spTree>
    <p:extLst>
      <p:ext uri="{BB962C8B-B14F-4D97-AF65-F5344CB8AC3E}">
        <p14:creationId xmlns:p14="http://schemas.microsoft.com/office/powerpoint/2010/main" val="193600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2A069-067B-9641-9910-1337B385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465361"/>
            <a:ext cx="7291450" cy="788855"/>
          </a:xfrm>
        </p:spPr>
        <p:txBody>
          <a:bodyPr>
            <a:noAutofit/>
          </a:bodyPr>
          <a:lstStyle/>
          <a:p>
            <a:r>
              <a:rPr lang="it-IT" sz="4000" b="1" dirty="0">
                <a:latin typeface="+mn-lt"/>
              </a:rPr>
              <a:t>Sistema robotizzato per separazione di rifiuti da C&amp;D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46309-F6F9-8246-A9B5-8A4A9C2C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6036-F73B-443D-A270-930199D3A01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81D7-0A2E-CC45-A2C6-9E92FC24C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583" y="2194080"/>
            <a:ext cx="3813007" cy="3669518"/>
          </a:xfrm>
        </p:spPr>
        <p:txBody>
          <a:bodyPr>
            <a:normAutofit/>
          </a:bodyPr>
          <a:lstStyle/>
          <a:p>
            <a:r>
              <a:rPr lang="it-IT" sz="2000" b="1" dirty="0"/>
              <a:t>Separare</a:t>
            </a:r>
            <a:r>
              <a:rPr lang="it-IT" sz="2000" dirty="0"/>
              <a:t> adeguatamente il riciclo idoneo per il riciclaggio, ordinare i rifiuti da costruzione e demolizione </a:t>
            </a:r>
            <a:r>
              <a:rPr lang="it-IT" sz="2000" b="1" dirty="0"/>
              <a:t>direttamente sul posto</a:t>
            </a:r>
            <a:r>
              <a:rPr lang="it-IT" sz="2000" dirty="0"/>
              <a:t>.</a:t>
            </a:r>
          </a:p>
          <a:p>
            <a:r>
              <a:rPr lang="it-IT" sz="2000" b="1" dirty="0"/>
              <a:t>Mattoni, piastrelle, pietra, vetro, legno e plastica </a:t>
            </a:r>
            <a:r>
              <a:rPr lang="it-IT" sz="2000" dirty="0"/>
              <a:t>selezionati correttamente, danno il via all'uso di minerali di alta qualità e aggregati leggeri in </a:t>
            </a:r>
            <a:r>
              <a:rPr lang="it-IT" sz="2000" b="1" dirty="0"/>
              <a:t>elementi prefabbricati eco-sostenibili.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1025" name="Picture 1" descr="page1image43646608">
            <a:extLst>
              <a:ext uri="{FF2B5EF4-FFF2-40B4-BE49-F238E27FC236}">
                <a16:creationId xmlns:a16="http://schemas.microsoft.com/office/drawing/2014/main" id="{34C302AF-C899-9D43-97CF-B27F2271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1" y="2336709"/>
            <a:ext cx="2201533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43638496">
            <a:extLst>
              <a:ext uri="{FF2B5EF4-FFF2-40B4-BE49-F238E27FC236}">
                <a16:creationId xmlns:a16="http://schemas.microsoft.com/office/drawing/2014/main" id="{FA36A1D9-8ADB-8945-8F3D-F52EBD90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96" y="2336708"/>
            <a:ext cx="220009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43F2A9-D0E1-5448-ACD5-F3543E6CEC33}"/>
              </a:ext>
            </a:extLst>
          </p:cNvPr>
          <p:cNvSpPr/>
          <p:nvPr/>
        </p:nvSpPr>
        <p:spPr>
          <a:xfrm>
            <a:off x="250410" y="1679116"/>
            <a:ext cx="5272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39200"/>
                </a:solidFill>
              </a:rPr>
              <a:t>Tutto inizia con la separazione del rifiuti da C&amp;D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D8DA1-CEA9-4346-A462-C79D0CF5A1A7}"/>
              </a:ext>
            </a:extLst>
          </p:cNvPr>
          <p:cNvSpPr/>
          <p:nvPr/>
        </p:nvSpPr>
        <p:spPr>
          <a:xfrm>
            <a:off x="211363" y="5793786"/>
            <a:ext cx="618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999999"/>
                </a:solidFill>
              </a:rPr>
              <a:t>Sistema mobile robotizzato per la separazione di rifiuti da C&amp;D</a:t>
            </a:r>
          </a:p>
        </p:txBody>
      </p:sp>
    </p:spTree>
    <p:extLst>
      <p:ext uri="{BB962C8B-B14F-4D97-AF65-F5344CB8AC3E}">
        <p14:creationId xmlns:p14="http://schemas.microsoft.com/office/powerpoint/2010/main" val="200985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D911-118A-6543-B725-5F02FBF2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6" y="198743"/>
            <a:ext cx="8142287" cy="1026620"/>
          </a:xfrm>
        </p:spPr>
        <p:txBody>
          <a:bodyPr>
            <a:noAutofit/>
          </a:bodyPr>
          <a:lstStyle/>
          <a:p>
            <a:r>
              <a:rPr lang="it-IT" sz="3600" b="1" dirty="0"/>
              <a:t>Costruire una casa completamente riciclata? SI, PUOI!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315B7-F25C-B042-A7F0-09A9D4DD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73029" y="6191744"/>
            <a:ext cx="2057400" cy="365125"/>
          </a:xfrm>
        </p:spPr>
        <p:txBody>
          <a:bodyPr/>
          <a:lstStyle/>
          <a:p>
            <a:fld id="{AEEA6036-F73B-443D-A270-930199D3A01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2CF09-807B-0944-82A6-E601278B9A68}"/>
              </a:ext>
            </a:extLst>
          </p:cNvPr>
          <p:cNvSpPr/>
          <p:nvPr/>
        </p:nvSpPr>
        <p:spPr>
          <a:xfrm>
            <a:off x="200735" y="1468565"/>
            <a:ext cx="874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666666"/>
                </a:solidFill>
              </a:rPr>
              <a:t>Elementi RE</a:t>
            </a:r>
            <a:r>
              <a:rPr lang="it-IT" b="1" baseline="30000" dirty="0">
                <a:solidFill>
                  <a:srgbClr val="666666"/>
                </a:solidFill>
              </a:rPr>
              <a:t>4</a:t>
            </a:r>
            <a:r>
              <a:rPr lang="it-IT" b="1" dirty="0">
                <a:solidFill>
                  <a:srgbClr val="666666"/>
                </a:solidFill>
              </a:rPr>
              <a:t> prefabbricati ed ecosostenibili</a:t>
            </a:r>
            <a:r>
              <a:rPr lang="it-IT" dirty="0">
                <a:solidFill>
                  <a:srgbClr val="666666"/>
                </a:solidFill>
              </a:rPr>
              <a:t>, ad alte prestazioni, che incorporano fino al </a:t>
            </a:r>
            <a:r>
              <a:rPr lang="it-IT" b="1" dirty="0">
                <a:solidFill>
                  <a:srgbClr val="666666"/>
                </a:solidFill>
              </a:rPr>
              <a:t>100% di rifiuti da C&amp;D </a:t>
            </a:r>
            <a:r>
              <a:rPr lang="it-IT" dirty="0">
                <a:solidFill>
                  <a:srgbClr val="666666"/>
                </a:solidFill>
              </a:rPr>
              <a:t>(come aggregati minerali, fibre di legno, mattoni e piastrelle) e con un facile processo di assemblaggio e disassemblaggio per riutilizzo futuro (validato a </a:t>
            </a:r>
            <a:r>
              <a:rPr lang="it-IT" b="1" dirty="0">
                <a:solidFill>
                  <a:srgbClr val="666666"/>
                </a:solidFill>
              </a:rPr>
              <a:t>TRL 7</a:t>
            </a:r>
            <a:r>
              <a:rPr lang="it-IT" dirty="0">
                <a:solidFill>
                  <a:srgbClr val="666666"/>
                </a:solidFill>
              </a:rPr>
              <a:t>).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BD4CA0-486C-2341-A74F-39F6CBC63232}"/>
              </a:ext>
            </a:extLst>
          </p:cNvPr>
          <p:cNvGrpSpPr/>
          <p:nvPr/>
        </p:nvGrpSpPr>
        <p:grpSpPr>
          <a:xfrm>
            <a:off x="400544" y="2611028"/>
            <a:ext cx="6949796" cy="3978884"/>
            <a:chOff x="610937" y="2642049"/>
            <a:chExt cx="6949796" cy="39788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A02685-B7E8-4743-9B8F-03446CEEC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" t="14278" r="26381" b="23752"/>
            <a:stretch/>
          </p:blipFill>
          <p:spPr>
            <a:xfrm>
              <a:off x="628650" y="2806160"/>
              <a:ext cx="6932083" cy="3814773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EA8F5A-4EE3-CE47-8D87-D9187ED3B22F}"/>
                </a:ext>
              </a:extLst>
            </p:cNvPr>
            <p:cNvGrpSpPr/>
            <p:nvPr/>
          </p:nvGrpSpPr>
          <p:grpSpPr>
            <a:xfrm>
              <a:off x="610937" y="2642049"/>
              <a:ext cx="5022658" cy="474765"/>
              <a:chOff x="610937" y="2642049"/>
              <a:chExt cx="5022658" cy="47476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BA511E-296F-A449-A57A-2FED7D3F9E3C}"/>
                  </a:ext>
                </a:extLst>
              </p:cNvPr>
              <p:cNvSpPr/>
              <p:nvPr/>
            </p:nvSpPr>
            <p:spPr>
              <a:xfrm>
                <a:off x="610937" y="2809037"/>
                <a:ext cx="302499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400" b="1" dirty="0"/>
                  <a:t>MATERIALI DERIVATI DA rifiuti da C&amp;D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8AC800-A097-184F-AFE0-911D5DC970E0}"/>
                  </a:ext>
                </a:extLst>
              </p:cNvPr>
              <p:cNvSpPr/>
              <p:nvPr/>
            </p:nvSpPr>
            <p:spPr>
              <a:xfrm>
                <a:off x="3635932" y="2642049"/>
                <a:ext cx="199766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2400" dirty="0">
                    <a:solidFill>
                      <a:srgbClr val="F39200"/>
                    </a:solidFill>
                  </a:rPr>
                  <a:t>ELEMENTI RE</a:t>
                </a:r>
                <a:r>
                  <a:rPr lang="cs-CZ" sz="2400" baseline="30000" dirty="0">
                    <a:solidFill>
                      <a:srgbClr val="F39200"/>
                    </a:solidFill>
                  </a:rPr>
                  <a:t>4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D3B3E8-8919-0843-9662-3A77BA4496EB}"/>
                </a:ext>
              </a:extLst>
            </p:cNvPr>
            <p:cNvSpPr/>
            <p:nvPr/>
          </p:nvSpPr>
          <p:spPr>
            <a:xfrm rot="16200000">
              <a:off x="376151" y="4526250"/>
              <a:ext cx="1280800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/>
                <a:t>Componenti </a:t>
              </a:r>
            </a:p>
            <a:p>
              <a:pPr algn="ctr"/>
              <a:r>
                <a:rPr lang="it-IT" sz="1600" b="1" dirty="0"/>
                <a:t>minerali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C0F35-1552-B849-BCD0-B93986522C29}"/>
                </a:ext>
              </a:extLst>
            </p:cNvPr>
            <p:cNvSpPr/>
            <p:nvPr/>
          </p:nvSpPr>
          <p:spPr>
            <a:xfrm>
              <a:off x="1706895" y="5174782"/>
              <a:ext cx="1116700" cy="600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100" dirty="0"/>
                <a:t>rifiuti da C&amp;D aggregati minerali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5CBEC83-6885-2F4C-B811-E2ABF16408C7}"/>
              </a:ext>
            </a:extLst>
          </p:cNvPr>
          <p:cNvSpPr/>
          <p:nvPr/>
        </p:nvSpPr>
        <p:spPr>
          <a:xfrm>
            <a:off x="6897068" y="3096762"/>
            <a:ext cx="1835804" cy="342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0D50F4-63E6-5640-BF1D-53C0B5325189}"/>
              </a:ext>
            </a:extLst>
          </p:cNvPr>
          <p:cNvGrpSpPr/>
          <p:nvPr/>
        </p:nvGrpSpPr>
        <p:grpSpPr>
          <a:xfrm>
            <a:off x="6170709" y="3216839"/>
            <a:ext cx="2442084" cy="1511175"/>
            <a:chOff x="6381102" y="3247860"/>
            <a:chExt cx="2442084" cy="1511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3DBC3-1358-D042-B4B0-422558C3DD3C}"/>
                </a:ext>
              </a:extLst>
            </p:cNvPr>
            <p:cNvSpPr/>
            <p:nvPr/>
          </p:nvSpPr>
          <p:spPr>
            <a:xfrm>
              <a:off x="6402051" y="3247860"/>
              <a:ext cx="19558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/>
                <a:t>Elementi RE</a:t>
              </a:r>
              <a:r>
                <a:rPr lang="it-IT" sz="1400" b="1" baseline="30000" dirty="0"/>
                <a:t>4</a:t>
              </a:r>
              <a:r>
                <a:rPr lang="it-IT" sz="1400" b="1" dirty="0"/>
                <a:t> strutturali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1B993D-A64F-8944-BFA6-46A46E2E8601}"/>
                </a:ext>
              </a:extLst>
            </p:cNvPr>
            <p:cNvSpPr/>
            <p:nvPr/>
          </p:nvSpPr>
          <p:spPr>
            <a:xfrm>
              <a:off x="6381102" y="3513499"/>
              <a:ext cx="2262041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400" b="1" dirty="0"/>
                <a:t>100% riutilizzabile </a:t>
              </a:r>
              <a:r>
                <a:rPr lang="it-IT" sz="1400" dirty="0"/>
                <a:t>(connessioni riutilizzabili)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79DE38-D217-C649-AB5D-6613E98716F5}"/>
                </a:ext>
              </a:extLst>
            </p:cNvPr>
            <p:cNvSpPr/>
            <p:nvPr/>
          </p:nvSpPr>
          <p:spPr>
            <a:xfrm>
              <a:off x="6455223" y="4020371"/>
              <a:ext cx="2367963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t"/>
              <a:r>
                <a:rPr lang="it-IT" sz="1400" b="1" dirty="0"/>
                <a:t>Calcestruzzo autocompattante e vibrato, 50-100% rifiuti da C&amp;D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85CBC2-A0EA-B64A-8539-85A44C9A6F4F}"/>
              </a:ext>
            </a:extLst>
          </p:cNvPr>
          <p:cNvGrpSpPr/>
          <p:nvPr/>
        </p:nvGrpSpPr>
        <p:grpSpPr>
          <a:xfrm>
            <a:off x="6180719" y="5071476"/>
            <a:ext cx="2432074" cy="1440932"/>
            <a:chOff x="6391112" y="5102497"/>
            <a:chExt cx="2432074" cy="14409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6144A7-8983-5048-B723-5297DBC271E4}"/>
                </a:ext>
              </a:extLst>
            </p:cNvPr>
            <p:cNvSpPr/>
            <p:nvPr/>
          </p:nvSpPr>
          <p:spPr>
            <a:xfrm>
              <a:off x="6408371" y="5102497"/>
              <a:ext cx="2262041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400" b="1" dirty="0"/>
                <a:t>Pannelli sandwich RE</a:t>
              </a:r>
              <a:r>
                <a:rPr lang="it-IT" sz="1400" b="1" baseline="30000" dirty="0"/>
                <a:t>4</a:t>
              </a:r>
              <a:r>
                <a:rPr lang="it-IT" sz="1400" b="1" dirty="0"/>
                <a:t> non strutturali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56ED6A-A306-F442-98A1-A625DF75222F}"/>
                </a:ext>
              </a:extLst>
            </p:cNvPr>
            <p:cNvSpPr/>
            <p:nvPr/>
          </p:nvSpPr>
          <p:spPr>
            <a:xfrm>
              <a:off x="6391112" y="5559503"/>
              <a:ext cx="243207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400" b="1" dirty="0"/>
                <a:t>100% riutilizzabile </a:t>
              </a:r>
              <a:r>
                <a:rPr lang="it-IT" sz="1400" dirty="0"/>
                <a:t>(connessioni riutilizzabili)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1691E8-89B0-EC4D-B228-8E60E00E0523}"/>
                </a:ext>
              </a:extLst>
            </p:cNvPr>
            <p:cNvSpPr/>
            <p:nvPr/>
          </p:nvSpPr>
          <p:spPr>
            <a:xfrm>
              <a:off x="6439584" y="6020209"/>
              <a:ext cx="2335129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400" b="1" dirty="0"/>
                <a:t>HPC &amp; SCC, 50-90% Aggregati rifiuti da C&amp;D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93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1CB7-F0E8-8B4A-8FBA-BCD97C13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Elementi RE</a:t>
            </a:r>
            <a:r>
              <a:rPr lang="it-IT" baseline="30000" dirty="0"/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E9F6B-C25F-F647-8D5D-52DFF488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6036-F73B-443D-A270-930199D3A01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ED7C8-9140-9546-AD28-20ADBB315B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204" r="26476" b="21924"/>
          <a:stretch/>
        </p:blipFill>
        <p:spPr>
          <a:xfrm>
            <a:off x="484188" y="1298625"/>
            <a:ext cx="8162201" cy="4932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8EC01-5DF5-EF47-A9EA-6E7754B851AC}"/>
              </a:ext>
            </a:extLst>
          </p:cNvPr>
          <p:cNvSpPr/>
          <p:nvPr/>
        </p:nvSpPr>
        <p:spPr>
          <a:xfrm rot="16200000">
            <a:off x="221919" y="2091743"/>
            <a:ext cx="112934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/>
              <a:t>LEGNAME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BEE89-F274-6E42-B5D6-AF5BDC725703}"/>
              </a:ext>
            </a:extLst>
          </p:cNvPr>
          <p:cNvSpPr/>
          <p:nvPr/>
        </p:nvSpPr>
        <p:spPr>
          <a:xfrm rot="16200000">
            <a:off x="297862" y="3752954"/>
            <a:ext cx="123611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FRAZIONI LEGGERE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D920C-2D65-1D4D-9532-ADC64AA68375}"/>
              </a:ext>
            </a:extLst>
          </p:cNvPr>
          <p:cNvSpPr/>
          <p:nvPr/>
        </p:nvSpPr>
        <p:spPr>
          <a:xfrm rot="16200000">
            <a:off x="275112" y="5115637"/>
            <a:ext cx="129818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MATTONI E PIASTRELLE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EC9693-4AD9-A143-ABD4-167F27370A9A}"/>
              </a:ext>
            </a:extLst>
          </p:cNvPr>
          <p:cNvSpPr/>
          <p:nvPr/>
        </p:nvSpPr>
        <p:spPr>
          <a:xfrm>
            <a:off x="2120113" y="1433397"/>
            <a:ext cx="114977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it-IT" sz="1000" b="1" dirty="0"/>
              <a:t>Elementi in legno RE</a:t>
            </a:r>
            <a:r>
              <a:rPr lang="it-IT" sz="1000" b="1" baseline="30000" dirty="0"/>
              <a:t>4</a:t>
            </a:r>
          </a:p>
          <a:p>
            <a:pPr algn="r"/>
            <a:r>
              <a:rPr lang="it-IT" sz="1000" b="1" dirty="0"/>
              <a:t>75% rifiuti da C&amp;D</a:t>
            </a:r>
          </a:p>
          <a:p>
            <a:pPr algn="r"/>
            <a:r>
              <a:rPr lang="it-IT" sz="1000" b="1" dirty="0"/>
              <a:t>100% riutilizzabile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32FB2-BA4C-D249-AF4E-F1193CDF1F49}"/>
              </a:ext>
            </a:extLst>
          </p:cNvPr>
          <p:cNvSpPr/>
          <p:nvPr/>
        </p:nvSpPr>
        <p:spPr>
          <a:xfrm>
            <a:off x="2102440" y="2417486"/>
            <a:ext cx="1149777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/>
              <a:t>Doghe in legno rifiuti da C&amp;D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F6D63E-83FB-1B49-A68F-93376DC02CA5}"/>
              </a:ext>
            </a:extLst>
          </p:cNvPr>
          <p:cNvSpPr/>
          <p:nvPr/>
        </p:nvSpPr>
        <p:spPr>
          <a:xfrm>
            <a:off x="2168600" y="4139810"/>
            <a:ext cx="97510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/>
              <a:t>Fibre di legno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3D11AF-5F29-EE40-98A8-D16939B5D39F}"/>
              </a:ext>
            </a:extLst>
          </p:cNvPr>
          <p:cNvSpPr/>
          <p:nvPr/>
        </p:nvSpPr>
        <p:spPr>
          <a:xfrm>
            <a:off x="2180291" y="5518271"/>
            <a:ext cx="96341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/>
              <a:t>Mattoni e piastrelle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072450-5E38-A34B-A81B-0A0E6E6D4E6B}"/>
              </a:ext>
            </a:extLst>
          </p:cNvPr>
          <p:cNvSpPr/>
          <p:nvPr/>
        </p:nvSpPr>
        <p:spPr>
          <a:xfrm>
            <a:off x="4976601" y="3449358"/>
            <a:ext cx="116097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it-IT" sz="1200" b="1" dirty="0"/>
              <a:t>Facciata ventilata RE</a:t>
            </a:r>
            <a:r>
              <a:rPr lang="it-IT" sz="1200" b="1" baseline="30000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ECB5A5-8110-8B4B-9811-6DA78D0A3C8D}"/>
              </a:ext>
            </a:extLst>
          </p:cNvPr>
          <p:cNvSpPr/>
          <p:nvPr/>
        </p:nvSpPr>
        <p:spPr>
          <a:xfrm>
            <a:off x="4582444" y="4146660"/>
            <a:ext cx="116097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b="1" dirty="0"/>
              <a:t>Pannelli isolanti RE</a:t>
            </a:r>
            <a:r>
              <a:rPr lang="it-IT" sz="1200" b="1" baseline="30000" dirty="0"/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B765A-0B02-7A48-8A4A-79948EA36E06}"/>
              </a:ext>
            </a:extLst>
          </p:cNvPr>
          <p:cNvSpPr/>
          <p:nvPr/>
        </p:nvSpPr>
        <p:spPr>
          <a:xfrm>
            <a:off x="4644023" y="4869779"/>
            <a:ext cx="138018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it-IT" sz="1200" b="1" dirty="0"/>
              <a:t>85% rifiuti da C&amp;D</a:t>
            </a:r>
          </a:p>
          <a:p>
            <a:r>
              <a:rPr lang="it-IT" sz="1200" b="1" dirty="0"/>
              <a:t>100% riutilizzabile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240E7-9F20-9D40-B481-AF059B578A49}"/>
              </a:ext>
            </a:extLst>
          </p:cNvPr>
          <p:cNvSpPr/>
          <p:nvPr/>
        </p:nvSpPr>
        <p:spPr>
          <a:xfrm>
            <a:off x="4582444" y="5518271"/>
            <a:ext cx="155513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b="1" dirty="0"/>
              <a:t>Piastrelle in cemento estruso RE</a:t>
            </a:r>
            <a:r>
              <a:rPr lang="it-IT" sz="1200" b="1" baseline="30000" dirty="0"/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5567B9-4CF1-E94B-84E1-292176B920F2}"/>
              </a:ext>
            </a:extLst>
          </p:cNvPr>
          <p:cNvSpPr/>
          <p:nvPr/>
        </p:nvSpPr>
        <p:spPr>
          <a:xfrm>
            <a:off x="4582444" y="3339735"/>
            <a:ext cx="646332" cy="600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100" b="1" dirty="0"/>
              <a:t>100% rifiuti da C&amp;D</a:t>
            </a:r>
            <a:endParaRPr lang="it-IT" sz="1100" b="1" baseline="30000" dirty="0"/>
          </a:p>
        </p:txBody>
      </p:sp>
    </p:spTree>
    <p:extLst>
      <p:ext uri="{BB962C8B-B14F-4D97-AF65-F5344CB8AC3E}">
        <p14:creationId xmlns:p14="http://schemas.microsoft.com/office/powerpoint/2010/main" val="391682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>
                <a:solidFill>
                  <a:srgbClr val="39B54A"/>
                </a:solidFill>
              </a:rPr>
              <a:t>Partner del progetto</a:t>
            </a: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47" y="1604833"/>
            <a:ext cx="3765961" cy="457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461847" y="2058043"/>
            <a:ext cx="3122616" cy="1906079"/>
            <a:chOff x="425548" y="2073451"/>
            <a:chExt cx="3122616" cy="1906079"/>
          </a:xfrm>
        </p:grpSpPr>
        <p:grpSp>
          <p:nvGrpSpPr>
            <p:cNvPr id="53" name="Group 52"/>
            <p:cNvGrpSpPr/>
            <p:nvPr/>
          </p:nvGrpSpPr>
          <p:grpSpPr>
            <a:xfrm>
              <a:off x="425548" y="2073451"/>
              <a:ext cx="2758050" cy="1180145"/>
              <a:chOff x="425548" y="2073451"/>
              <a:chExt cx="2758050" cy="1180145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25548" y="2073451"/>
                <a:ext cx="2758050" cy="11801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it-IT" b="1" dirty="0">
                    <a:solidFill>
                      <a:schemeClr val="tx2"/>
                    </a:solidFill>
                  </a:rPr>
                  <a:t>Regno Unito</a:t>
                </a:r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1332" y="2181730"/>
                <a:ext cx="908050" cy="334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object 8"/>
              <p:cNvSpPr/>
              <p:nvPr/>
            </p:nvSpPr>
            <p:spPr>
              <a:xfrm>
                <a:off x="536336" y="2714999"/>
                <a:ext cx="1097782" cy="318356"/>
              </a:xfrm>
              <a:prstGeom prst="rect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  <p:sp>
            <p:nvSpPr>
              <p:cNvPr id="58" name="object 4"/>
              <p:cNvSpPr/>
              <p:nvPr/>
            </p:nvSpPr>
            <p:spPr>
              <a:xfrm>
                <a:off x="1957931" y="2671669"/>
                <a:ext cx="1076041" cy="405015"/>
              </a:xfrm>
              <a:prstGeom prst="rect">
                <a:avLst/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 flipH="1" flipV="1">
              <a:off x="3139627" y="3193759"/>
              <a:ext cx="408537" cy="785771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36488" y="1483378"/>
            <a:ext cx="1088007" cy="3095951"/>
            <a:chOff x="3536488" y="1483378"/>
            <a:chExt cx="1088007" cy="3095951"/>
          </a:xfrm>
        </p:grpSpPr>
        <p:grpSp>
          <p:nvGrpSpPr>
            <p:cNvPr id="60" name="Group 59"/>
            <p:cNvGrpSpPr/>
            <p:nvPr/>
          </p:nvGrpSpPr>
          <p:grpSpPr>
            <a:xfrm>
              <a:off x="3536488" y="1483378"/>
              <a:ext cx="1088007" cy="1237362"/>
              <a:chOff x="3536488" y="1483378"/>
              <a:chExt cx="1088007" cy="1237362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3536488" y="1483378"/>
                <a:ext cx="1088007" cy="12373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it-IT" b="1" dirty="0">
                    <a:solidFill>
                      <a:schemeClr val="tx2"/>
                    </a:solidFill>
                  </a:rPr>
                  <a:t>Belgio</a:t>
                </a:r>
              </a:p>
            </p:txBody>
          </p:sp>
          <p:sp>
            <p:nvSpPr>
              <p:cNvPr id="63" name="object 3"/>
              <p:cNvSpPr/>
              <p:nvPr/>
            </p:nvSpPr>
            <p:spPr>
              <a:xfrm>
                <a:off x="3874171" y="1890452"/>
                <a:ext cx="412640" cy="781685"/>
              </a:xfrm>
              <a:prstGeom prst="rect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 flipH="1" flipV="1">
              <a:off x="4286812" y="2715001"/>
              <a:ext cx="197724" cy="1864328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32453" y="3922466"/>
            <a:ext cx="4589925" cy="1224107"/>
            <a:chOff x="332453" y="3922466"/>
            <a:chExt cx="4589925" cy="1224107"/>
          </a:xfrm>
        </p:grpSpPr>
        <p:grpSp>
          <p:nvGrpSpPr>
            <p:cNvPr id="65" name="Group 64"/>
            <p:cNvGrpSpPr/>
            <p:nvPr/>
          </p:nvGrpSpPr>
          <p:grpSpPr>
            <a:xfrm>
              <a:off x="332453" y="3922466"/>
              <a:ext cx="2701519" cy="946546"/>
              <a:chOff x="332453" y="3922466"/>
              <a:chExt cx="2701519" cy="946546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332453" y="3922466"/>
                <a:ext cx="2701519" cy="94654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it-IT" b="1" dirty="0">
                    <a:solidFill>
                      <a:schemeClr val="tx2"/>
                    </a:solidFill>
                  </a:rPr>
                  <a:t>Italia</a:t>
                </a:r>
              </a:p>
            </p:txBody>
          </p:sp>
          <p:sp>
            <p:nvSpPr>
              <p:cNvPr id="68" name="object 7"/>
              <p:cNvSpPr/>
              <p:nvPr/>
            </p:nvSpPr>
            <p:spPr>
              <a:xfrm>
                <a:off x="932984" y="3979530"/>
                <a:ext cx="1008568" cy="411530"/>
              </a:xfrm>
              <a:prstGeom prst="rect">
                <a:avLst/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  <p:sp>
            <p:nvSpPr>
              <p:cNvPr id="69" name="object 11"/>
              <p:cNvSpPr/>
              <p:nvPr/>
            </p:nvSpPr>
            <p:spPr>
              <a:xfrm>
                <a:off x="555256" y="4370724"/>
                <a:ext cx="1010893" cy="380336"/>
              </a:xfrm>
              <a:prstGeom prst="rect">
                <a:avLst/>
              </a:pr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  <p:sp>
            <p:nvSpPr>
              <p:cNvPr id="70" name="object 12"/>
              <p:cNvSpPr/>
              <p:nvPr/>
            </p:nvSpPr>
            <p:spPr>
              <a:xfrm>
                <a:off x="2018397" y="3979530"/>
                <a:ext cx="935359" cy="332043"/>
              </a:xfrm>
              <a:prstGeom prst="rect">
                <a:avLst/>
              </a:prstGeom>
              <a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  <p:sp>
            <p:nvSpPr>
              <p:cNvPr id="71" name="object 14"/>
              <p:cNvSpPr/>
              <p:nvPr/>
            </p:nvSpPr>
            <p:spPr>
              <a:xfrm>
                <a:off x="1840496" y="4430562"/>
                <a:ext cx="1053379" cy="297535"/>
              </a:xfrm>
              <a:prstGeom prst="rect">
                <a:avLst/>
              </a:prstGeom>
              <a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 flipH="1" flipV="1">
              <a:off x="3033973" y="4488231"/>
              <a:ext cx="1888405" cy="658342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824983" y="5264209"/>
            <a:ext cx="1926621" cy="912190"/>
            <a:chOff x="1824983" y="5264209"/>
            <a:chExt cx="1926621" cy="912190"/>
          </a:xfrm>
        </p:grpSpPr>
        <p:grpSp>
          <p:nvGrpSpPr>
            <p:cNvPr id="73" name="Group 72"/>
            <p:cNvGrpSpPr/>
            <p:nvPr/>
          </p:nvGrpSpPr>
          <p:grpSpPr>
            <a:xfrm>
              <a:off x="1824983" y="5264209"/>
              <a:ext cx="1000843" cy="912190"/>
              <a:chOff x="1824983" y="5264209"/>
              <a:chExt cx="1000843" cy="912190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1824983" y="5264209"/>
                <a:ext cx="1000843" cy="9121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it-IT" b="1" dirty="0">
                    <a:solidFill>
                      <a:schemeClr val="tx2"/>
                    </a:solidFill>
                  </a:rPr>
                  <a:t>Spagna</a:t>
                </a:r>
              </a:p>
            </p:txBody>
          </p:sp>
          <p:pic>
            <p:nvPicPr>
              <p:cNvPr id="76" name="Image 5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0890" y="5666494"/>
                <a:ext cx="908052" cy="442722"/>
              </a:xfrm>
              <a:prstGeom prst="rect">
                <a:avLst/>
              </a:prstGeom>
            </p:spPr>
          </p:pic>
        </p:grpSp>
        <p:cxnSp>
          <p:nvCxnSpPr>
            <p:cNvPr id="74" name="Straight Connector 73"/>
            <p:cNvCxnSpPr/>
            <p:nvPr/>
          </p:nvCxnSpPr>
          <p:spPr>
            <a:xfrm flipH="1" flipV="1">
              <a:off x="2825828" y="5513927"/>
              <a:ext cx="925776" cy="232199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5725682" y="1483378"/>
            <a:ext cx="2612453" cy="1180145"/>
            <a:chOff x="5725682" y="1483378"/>
            <a:chExt cx="2612453" cy="1180145"/>
          </a:xfrm>
        </p:grpSpPr>
        <p:grpSp>
          <p:nvGrpSpPr>
            <p:cNvPr id="78" name="Group 77"/>
            <p:cNvGrpSpPr/>
            <p:nvPr/>
          </p:nvGrpSpPr>
          <p:grpSpPr>
            <a:xfrm>
              <a:off x="7305015" y="1483378"/>
              <a:ext cx="1033120" cy="1180145"/>
              <a:chOff x="7305015" y="1483378"/>
              <a:chExt cx="1033120" cy="1180145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7305015" y="1483378"/>
                <a:ext cx="1033120" cy="11801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it-IT" b="1" dirty="0">
                    <a:solidFill>
                      <a:schemeClr val="tx2"/>
                    </a:solidFill>
                  </a:rPr>
                  <a:t>Svezia</a:t>
                </a:r>
              </a:p>
            </p:txBody>
          </p:sp>
          <p:sp>
            <p:nvSpPr>
              <p:cNvPr id="81" name="object 5"/>
              <p:cNvSpPr/>
              <p:nvPr/>
            </p:nvSpPr>
            <p:spPr>
              <a:xfrm>
                <a:off x="7517420" y="1960928"/>
                <a:ext cx="687595" cy="546638"/>
              </a:xfrm>
              <a:prstGeom prst="rect">
                <a:avLst/>
              </a:prstGeom>
              <a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79" name="Straight Connector 78"/>
            <p:cNvCxnSpPr/>
            <p:nvPr/>
          </p:nvCxnSpPr>
          <p:spPr>
            <a:xfrm flipH="1">
              <a:off x="5725682" y="2120471"/>
              <a:ext cx="1579334" cy="0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221480" y="3033355"/>
            <a:ext cx="3003266" cy="1213905"/>
            <a:chOff x="5221480" y="3033355"/>
            <a:chExt cx="3003266" cy="1213905"/>
          </a:xfrm>
        </p:grpSpPr>
        <p:grpSp>
          <p:nvGrpSpPr>
            <p:cNvPr id="83" name="Group 82"/>
            <p:cNvGrpSpPr/>
            <p:nvPr/>
          </p:nvGrpSpPr>
          <p:grpSpPr>
            <a:xfrm>
              <a:off x="6810094" y="3033355"/>
              <a:ext cx="1414652" cy="814616"/>
              <a:chOff x="6810094" y="3033355"/>
              <a:chExt cx="1414652" cy="814616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6810094" y="3033355"/>
                <a:ext cx="1414652" cy="81461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it-IT" b="1" dirty="0">
                    <a:solidFill>
                      <a:schemeClr val="tx2"/>
                    </a:solidFill>
                  </a:rPr>
                  <a:t>Germania</a:t>
                </a:r>
              </a:p>
            </p:txBody>
          </p:sp>
          <p:sp>
            <p:nvSpPr>
              <p:cNvPr id="86" name="object 10"/>
              <p:cNvSpPr/>
              <p:nvPr/>
            </p:nvSpPr>
            <p:spPr>
              <a:xfrm>
                <a:off x="6870318" y="3446516"/>
                <a:ext cx="1294203" cy="272463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 flipH="1">
              <a:off x="5221480" y="3443224"/>
              <a:ext cx="1588615" cy="804036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5486400" y="4185295"/>
            <a:ext cx="3395468" cy="720000"/>
            <a:chOff x="5486400" y="4185295"/>
            <a:chExt cx="3395468" cy="720000"/>
          </a:xfrm>
        </p:grpSpPr>
        <p:grpSp>
          <p:nvGrpSpPr>
            <p:cNvPr id="88" name="Group 87"/>
            <p:cNvGrpSpPr/>
            <p:nvPr/>
          </p:nvGrpSpPr>
          <p:grpSpPr>
            <a:xfrm>
              <a:off x="6761282" y="4185295"/>
              <a:ext cx="2120586" cy="720000"/>
              <a:chOff x="6761282" y="4185295"/>
              <a:chExt cx="2120586" cy="720000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6761282" y="4185295"/>
                <a:ext cx="2120586" cy="720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9B5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it-IT" b="1" dirty="0">
                    <a:solidFill>
                      <a:schemeClr val="tx2"/>
                    </a:solidFill>
                  </a:rPr>
                  <a:t>Repubblica</a:t>
                </a:r>
              </a:p>
              <a:p>
                <a:r>
                  <a:rPr lang="it-IT" b="1" dirty="0">
                    <a:solidFill>
                      <a:schemeClr val="tx2"/>
                    </a:solidFill>
                  </a:rPr>
                  <a:t>Ceca </a:t>
                </a:r>
                <a:br>
                  <a:rPr lang="it-IT" b="1" dirty="0">
                    <a:solidFill>
                      <a:schemeClr val="tx2"/>
                    </a:solidFill>
                  </a:rPr>
                </a:br>
                <a:endParaRPr lang="it-IT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1" name="object 9"/>
              <p:cNvSpPr/>
              <p:nvPr/>
            </p:nvSpPr>
            <p:spPr>
              <a:xfrm>
                <a:off x="7944634" y="4391060"/>
                <a:ext cx="860389" cy="377665"/>
              </a:xfrm>
              <a:prstGeom prst="rect">
                <a:avLst/>
              </a:prstGeom>
              <a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lang="it-IT" dirty="0"/>
              </a:p>
            </p:txBody>
          </p:sp>
        </p:grpSp>
        <p:cxnSp>
          <p:nvCxnSpPr>
            <p:cNvPr id="89" name="Straight Connector 88"/>
            <p:cNvCxnSpPr/>
            <p:nvPr/>
          </p:nvCxnSpPr>
          <p:spPr>
            <a:xfrm flipH="1">
              <a:off x="5486400" y="4680151"/>
              <a:ext cx="1274883" cy="0"/>
            </a:xfrm>
            <a:prstGeom prst="line">
              <a:avLst/>
            </a:prstGeom>
            <a:ln w="19050">
              <a:solidFill>
                <a:srgbClr val="39B5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10"/>
          <a:stretch/>
        </p:blipFill>
        <p:spPr bwMode="auto">
          <a:xfrm>
            <a:off x="6914491" y="5222251"/>
            <a:ext cx="7810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7821575" y="5157224"/>
            <a:ext cx="1262604" cy="912190"/>
            <a:chOff x="7821575" y="5157224"/>
            <a:chExt cx="1262604" cy="912190"/>
          </a:xfrm>
        </p:grpSpPr>
        <p:sp>
          <p:nvSpPr>
            <p:cNvPr id="96" name="Rounded Rectangle 95"/>
            <p:cNvSpPr/>
            <p:nvPr/>
          </p:nvSpPr>
          <p:spPr>
            <a:xfrm>
              <a:off x="7821575" y="5157224"/>
              <a:ext cx="1262604" cy="9121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9B5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b="1" dirty="0">
                  <a:solidFill>
                    <a:schemeClr val="tx2"/>
                  </a:solidFill>
                </a:rPr>
                <a:t>Taiwan</a:t>
              </a:r>
            </a:p>
          </p:txBody>
        </p:sp>
        <p:sp>
          <p:nvSpPr>
            <p:cNvPr id="97" name="object 13"/>
            <p:cNvSpPr/>
            <p:nvPr/>
          </p:nvSpPr>
          <p:spPr>
            <a:xfrm>
              <a:off x="7944634" y="5613319"/>
              <a:ext cx="1092170" cy="265615"/>
            </a:xfrm>
            <a:prstGeom prst="rect">
              <a:avLst/>
            </a:prstGeom>
            <a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it-IT" dirty="0"/>
            </a:p>
          </p:txBody>
        </p:sp>
      </p:grpSp>
      <p:cxnSp>
        <p:nvCxnSpPr>
          <p:cNvPr id="95" name="Straight Connector 94"/>
          <p:cNvCxnSpPr/>
          <p:nvPr/>
        </p:nvCxnSpPr>
        <p:spPr>
          <a:xfrm flipH="1">
            <a:off x="7305015" y="5613319"/>
            <a:ext cx="516561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844701" y="3491336"/>
            <a:ext cx="1442896" cy="842021"/>
            <a:chOff x="787424" y="3483401"/>
            <a:chExt cx="1442896" cy="842021"/>
          </a:xfrm>
        </p:grpSpPr>
        <p:sp>
          <p:nvSpPr>
            <p:cNvPr id="98" name="Rounded Rectangle 97"/>
            <p:cNvSpPr/>
            <p:nvPr/>
          </p:nvSpPr>
          <p:spPr>
            <a:xfrm>
              <a:off x="909741" y="3979530"/>
              <a:ext cx="1008568" cy="345892"/>
            </a:xfrm>
            <a:prstGeom prst="round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87424" y="3483401"/>
              <a:ext cx="1442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accent3"/>
                  </a:solidFill>
                </a:rPr>
                <a:t>Coordinatore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2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00" y="193601"/>
            <a:ext cx="7886700" cy="1325563"/>
          </a:xfrm>
        </p:spPr>
        <p:txBody>
          <a:bodyPr/>
          <a:lstStyle/>
          <a:p>
            <a:pPr algn="ctr"/>
            <a:r>
              <a:rPr lang="it-IT" sz="4400">
                <a:solidFill>
                  <a:srgbClr val="39B54A"/>
                </a:solidFill>
              </a:rPr>
              <a:t>Dimostrazione</a:t>
            </a:r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20EA3-D194-8B41-92A0-839D785E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7338" r="27357" b="8181"/>
          <a:stretch/>
        </p:blipFill>
        <p:spPr>
          <a:xfrm>
            <a:off x="5022781" y="1439333"/>
            <a:ext cx="4123272" cy="5225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E7C27-0F9D-5E4A-A3C8-63919D5A8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4" y="4916264"/>
            <a:ext cx="1382603" cy="1400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712C9-746F-7B40-ABBD-CB561705B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83" y="5292641"/>
            <a:ext cx="1439490" cy="1058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870314-B12F-1C42-B9C3-61FB990CD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9" y="2855093"/>
            <a:ext cx="1215378" cy="174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F9203-67E5-BA42-94E7-571597C76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87" y="4818528"/>
            <a:ext cx="677134" cy="1081393"/>
          </a:xfrm>
          <a:prstGeom prst="rect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B1F4B20E-1D1E-4446-A4C2-484A8702EE0D}"/>
              </a:ext>
            </a:extLst>
          </p:cNvPr>
          <p:cNvSpPr/>
          <p:nvPr/>
        </p:nvSpPr>
        <p:spPr>
          <a:xfrm rot="1828300">
            <a:off x="2346130" y="4112401"/>
            <a:ext cx="2612533" cy="2612533"/>
          </a:xfrm>
          <a:prstGeom prst="arc">
            <a:avLst/>
          </a:prstGeom>
          <a:ln w="285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46EBD-B68E-804B-9176-1E50954A1627}"/>
              </a:ext>
            </a:extLst>
          </p:cNvPr>
          <p:cNvSpPr/>
          <p:nvPr/>
        </p:nvSpPr>
        <p:spPr>
          <a:xfrm>
            <a:off x="625783" y="1610532"/>
            <a:ext cx="51842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666666"/>
                </a:solidFill>
              </a:rPr>
              <a:t>Due </a:t>
            </a:r>
            <a:r>
              <a:rPr lang="it-IT" sz="2000" b="1" dirty="0">
                <a:solidFill>
                  <a:srgbClr val="666666"/>
                </a:solidFill>
              </a:rPr>
              <a:t>modelli</a:t>
            </a:r>
            <a:r>
              <a:rPr lang="it-IT" sz="2000" dirty="0">
                <a:solidFill>
                  <a:srgbClr val="666666"/>
                </a:solidFill>
              </a:rPr>
              <a:t> appositamente costruiti (residenziali o non residenziali) in due diverse regioni climatiche (</a:t>
            </a:r>
            <a:r>
              <a:rPr lang="it-IT" sz="2000" b="1" dirty="0">
                <a:solidFill>
                  <a:srgbClr val="F39200"/>
                </a:solidFill>
              </a:rPr>
              <a:t>Regno Unito, Spagna</a:t>
            </a:r>
            <a:r>
              <a:rPr lang="it-IT" sz="2000" dirty="0">
                <a:solidFill>
                  <a:srgbClr val="666666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666666"/>
                </a:solidFill>
              </a:rPr>
              <a:t>Dimostrazione di </a:t>
            </a:r>
            <a:r>
              <a:rPr lang="it-IT" sz="2000" b="1" dirty="0">
                <a:solidFill>
                  <a:srgbClr val="666666"/>
                </a:solidFill>
              </a:rPr>
              <a:t>soluzioni RE</a:t>
            </a:r>
            <a:r>
              <a:rPr lang="it-IT" sz="2000" b="1" baseline="30000" dirty="0">
                <a:solidFill>
                  <a:srgbClr val="666666"/>
                </a:solidFill>
              </a:rPr>
              <a:t>4</a:t>
            </a:r>
            <a:r>
              <a:rPr lang="it-IT" sz="2000" b="1" dirty="0">
                <a:solidFill>
                  <a:srgbClr val="666666"/>
                </a:solidFill>
              </a:rPr>
              <a:t> per la ristrutturazione </a:t>
            </a:r>
            <a:r>
              <a:rPr lang="it-IT" sz="2000" dirty="0">
                <a:solidFill>
                  <a:srgbClr val="666666"/>
                </a:solidFill>
              </a:rPr>
              <a:t>nel sito dimostrativo in </a:t>
            </a:r>
            <a:r>
              <a:rPr lang="it-IT" sz="2000" b="1" dirty="0">
                <a:solidFill>
                  <a:srgbClr val="F39200"/>
                </a:solidFill>
              </a:rPr>
              <a:t>Italia.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DF2CF-8B17-2648-9D6E-5293106E0D3E}"/>
              </a:ext>
            </a:extLst>
          </p:cNvPr>
          <p:cNvSpPr/>
          <p:nvPr/>
        </p:nvSpPr>
        <p:spPr>
          <a:xfrm>
            <a:off x="618007" y="3488768"/>
            <a:ext cx="3208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666666"/>
                </a:solidFill>
              </a:rPr>
              <a:t>Strategia per lo smontaggio e il riutilizzo</a:t>
            </a:r>
            <a:r>
              <a:rPr lang="it-IT" sz="2000" dirty="0">
                <a:solidFill>
                  <a:srgbClr val="666666"/>
                </a:solidFill>
              </a:rPr>
              <a:t> dei materiali dimostrata nel </a:t>
            </a:r>
            <a:r>
              <a:rPr lang="it-IT" sz="2000" b="1" dirty="0">
                <a:solidFill>
                  <a:srgbClr val="666666"/>
                </a:solidFill>
              </a:rPr>
              <a:t>parco tecnologico di Acciona</a:t>
            </a:r>
            <a:r>
              <a:rPr lang="it-IT" sz="2000" dirty="0">
                <a:solidFill>
                  <a:srgbClr val="666666"/>
                </a:solidFill>
              </a:rPr>
              <a:t>, in </a:t>
            </a:r>
            <a:r>
              <a:rPr lang="it-IT" sz="2000" b="1" dirty="0">
                <a:solidFill>
                  <a:srgbClr val="F39200"/>
                </a:solidFill>
              </a:rPr>
              <a:t>Spagna</a:t>
            </a:r>
            <a:r>
              <a:rPr lang="it-IT" sz="2000" dirty="0">
                <a:solidFill>
                  <a:srgbClr val="66666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666666"/>
                </a:solidFill>
              </a:rPr>
              <a:t>Elevata replicabilità </a:t>
            </a:r>
            <a:r>
              <a:rPr lang="it-IT" sz="2000" dirty="0">
                <a:solidFill>
                  <a:srgbClr val="666666"/>
                </a:solidFill>
              </a:rPr>
              <a:t>al di fuori dell‘UE dimostrata dal demo in </a:t>
            </a:r>
            <a:r>
              <a:rPr lang="it-IT" sz="2000" b="1" dirty="0">
                <a:solidFill>
                  <a:srgbClr val="F39200"/>
                </a:solidFill>
              </a:rPr>
              <a:t>Taiwan</a:t>
            </a:r>
            <a:r>
              <a:rPr lang="it-IT" sz="2000" dirty="0">
                <a:solidFill>
                  <a:srgbClr val="6666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9417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RE4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AE4C"/>
      </a:accent1>
      <a:accent2>
        <a:srgbClr val="666666"/>
      </a:accent2>
      <a:accent3>
        <a:srgbClr val="F39100"/>
      </a:accent3>
      <a:accent4>
        <a:srgbClr val="999999"/>
      </a:accent4>
      <a:accent5>
        <a:srgbClr val="5B9BD5"/>
      </a:accent5>
      <a:accent6>
        <a:srgbClr val="46AE4C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10014</TotalTime>
  <Words>1141</Words>
  <Application>Microsoft Macintosh PowerPoint</Application>
  <PresentationFormat>On-screen Show (4:3)</PresentationFormat>
  <Paragraphs>188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Merlo Neue Semi</vt:lpstr>
      <vt:lpstr>Thème Office</vt:lpstr>
      <vt:lpstr>PowerPoint Presentation</vt:lpstr>
      <vt:lpstr>PowerPoint Presentation</vt:lpstr>
      <vt:lpstr>Scopo del progetto</vt:lpstr>
      <vt:lpstr>Avanzamento</vt:lpstr>
      <vt:lpstr>Sistema robotizzato per separazione di rifiuti da C&amp;D</vt:lpstr>
      <vt:lpstr>Costruire una casa completamente riciclata? SI, PUOI!</vt:lpstr>
      <vt:lpstr>Elementi RE4</vt:lpstr>
      <vt:lpstr>Partner del progetto</vt:lpstr>
      <vt:lpstr>Dimostrazione</vt:lpstr>
      <vt:lpstr>Sito demo italiano - Benevento</vt:lpstr>
      <vt:lpstr>Sito demo spagnolo - Madrid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nicolas@simpl.be</dc:creator>
  <cp:lastModifiedBy>Petra Colantonio</cp:lastModifiedBy>
  <cp:revision>109</cp:revision>
  <dcterms:created xsi:type="dcterms:W3CDTF">2017-02-27T12:39:05Z</dcterms:created>
  <dcterms:modified xsi:type="dcterms:W3CDTF">2019-10-18T10:39:30Z</dcterms:modified>
</cp:coreProperties>
</file>